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AAF4A2-A1FD-416B-9A72-C654636F4633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B13D3F-9BDC-4584-A4F5-69B786F1DD2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AF4A2-A1FD-416B-9A72-C654636F4633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B13D3F-9BDC-4584-A4F5-69B786F1DD2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AF4A2-A1FD-416B-9A72-C654636F4633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B13D3F-9BDC-4584-A4F5-69B786F1DD2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AF4A2-A1FD-416B-9A72-C654636F4633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B13D3F-9BDC-4584-A4F5-69B786F1DD2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AF4A2-A1FD-416B-9A72-C654636F4633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B13D3F-9BDC-4584-A4F5-69B786F1DD2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AF4A2-A1FD-416B-9A72-C654636F4633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B13D3F-9BDC-4584-A4F5-69B786F1DD2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AF4A2-A1FD-416B-9A72-C654636F4633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B13D3F-9BDC-4584-A4F5-69B786F1DD2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AF4A2-A1FD-416B-9A72-C654636F4633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B13D3F-9BDC-4584-A4F5-69B786F1DD2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AAF4A2-A1FD-416B-9A72-C654636F4633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B13D3F-9BDC-4584-A4F5-69B786F1DD2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DAAF4A2-A1FD-416B-9A72-C654636F4633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B13D3F-9BDC-4584-A4F5-69B786F1DD2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AAF4A2-A1FD-416B-9A72-C654636F4633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B13D3F-9BDC-4584-A4F5-69B786F1DD2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AAF4A2-A1FD-416B-9A72-C654636F4633}" type="datetimeFigureOut">
              <a:rPr lang="pt-BR" smtClean="0"/>
              <a:pPr/>
              <a:t>29/04/2022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B13D3F-9BDC-4584-A4F5-69B786F1DD2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Manipulação de Arquivos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b="1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BufferedWriter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b="1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FileWriter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b="1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IOException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>
              <a:buNone/>
            </a:pPr>
            <a:r>
              <a:rPr lang="pt-BR" b="1" dirty="0" err="1" smtClean="0"/>
              <a:t>public</a:t>
            </a:r>
            <a:r>
              <a:rPr lang="pt-BR" dirty="0" smtClean="0"/>
              <a:t> </a:t>
            </a:r>
            <a:r>
              <a:rPr lang="pt-BR" b="1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PrincipalEscritaArquivo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b="1" dirty="0" err="1" smtClean="0"/>
              <a:t>public</a:t>
            </a:r>
            <a:r>
              <a:rPr lang="pt-BR" dirty="0" smtClean="0"/>
              <a:t> </a:t>
            </a:r>
            <a:r>
              <a:rPr lang="pt-BR" b="1" dirty="0" err="1" smtClean="0"/>
              <a:t>static</a:t>
            </a:r>
            <a:r>
              <a:rPr lang="pt-BR" dirty="0" smtClean="0"/>
              <a:t> </a:t>
            </a:r>
            <a:r>
              <a:rPr lang="pt-BR" b="1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(String[] </a:t>
            </a:r>
            <a:r>
              <a:rPr lang="pt-BR" dirty="0" err="1" smtClean="0"/>
              <a:t>args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b="1" dirty="0" err="1" smtClean="0"/>
              <a:t>try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FileWriter</a:t>
            </a:r>
            <a:r>
              <a:rPr lang="pt-BR" dirty="0" smtClean="0"/>
              <a:t> escrita = </a:t>
            </a:r>
            <a:r>
              <a:rPr lang="pt-BR" b="1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FileWriter</a:t>
            </a:r>
            <a:r>
              <a:rPr lang="pt-BR" dirty="0" smtClean="0"/>
              <a:t>("c:/pasta/texto.</a:t>
            </a:r>
            <a:r>
              <a:rPr lang="pt-BR" dirty="0" err="1" smtClean="0"/>
              <a:t>txt</a:t>
            </a:r>
            <a:r>
              <a:rPr lang="pt-BR" dirty="0" smtClean="0"/>
              <a:t>“);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BufferedWriter</a:t>
            </a:r>
            <a:r>
              <a:rPr lang="pt-BR" dirty="0" smtClean="0"/>
              <a:t> </a:t>
            </a:r>
            <a:r>
              <a:rPr lang="pt-BR" dirty="0" err="1" smtClean="0"/>
              <a:t>bwEscrita</a:t>
            </a:r>
            <a:r>
              <a:rPr lang="pt-BR" dirty="0" smtClean="0"/>
              <a:t> = </a:t>
            </a:r>
            <a:r>
              <a:rPr lang="pt-BR" b="1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BufferedWriter</a:t>
            </a:r>
            <a:r>
              <a:rPr lang="pt-BR" dirty="0" smtClean="0"/>
              <a:t>(escrita);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bwEscrita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("Teste");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bwEscrita</a:t>
            </a:r>
            <a:r>
              <a:rPr lang="pt-BR" dirty="0" smtClean="0"/>
              <a:t>.</a:t>
            </a:r>
            <a:r>
              <a:rPr lang="pt-BR" dirty="0" err="1" smtClean="0"/>
              <a:t>newLine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bwEscrita</a:t>
            </a:r>
            <a:r>
              <a:rPr lang="pt-BR" dirty="0" smtClean="0"/>
              <a:t>.close();</a:t>
            </a:r>
          </a:p>
          <a:p>
            <a:pPr>
              <a:buNone/>
            </a:pPr>
            <a:r>
              <a:rPr lang="pt-BR" dirty="0" smtClean="0"/>
              <a:t>			escrita.close();</a:t>
            </a:r>
          </a:p>
          <a:p>
            <a:pPr>
              <a:buNone/>
            </a:pPr>
            <a:r>
              <a:rPr lang="pt-BR" dirty="0" smtClean="0"/>
              <a:t>		} </a:t>
            </a:r>
            <a:r>
              <a:rPr lang="pt-BR" b="1" dirty="0" smtClean="0"/>
              <a:t>catch</a:t>
            </a:r>
            <a:r>
              <a:rPr lang="pt-BR" dirty="0" smtClean="0"/>
              <a:t> (</a:t>
            </a:r>
            <a:r>
              <a:rPr lang="pt-BR" dirty="0" err="1" smtClean="0"/>
              <a:t>IOException</a:t>
            </a:r>
            <a:r>
              <a:rPr lang="pt-BR" dirty="0" smtClean="0"/>
              <a:t> e) {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e.printStackTrace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		}</a:t>
            </a:r>
          </a:p>
          <a:p>
            <a:pPr>
              <a:buNone/>
            </a:pPr>
            <a:r>
              <a:rPr lang="pt-BR" dirty="0" smtClean="0"/>
              <a:t>	}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Praticar – Escrita de Arquivo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FileReader</a:t>
            </a:r>
            <a:r>
              <a:rPr lang="pt-BR" dirty="0" smtClean="0"/>
              <a:t> leitura = </a:t>
            </a:r>
            <a:r>
              <a:rPr lang="pt-BR" b="1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FileReader</a:t>
            </a:r>
            <a:r>
              <a:rPr lang="pt-BR" dirty="0" smtClean="0"/>
              <a:t>("c:/pasta/texto.txt");</a:t>
            </a:r>
          </a:p>
          <a:p>
            <a:r>
              <a:rPr lang="pt-BR" dirty="0" err="1" smtClean="0"/>
              <a:t>BufferedReader</a:t>
            </a:r>
            <a:r>
              <a:rPr lang="pt-BR" dirty="0" smtClean="0"/>
              <a:t> </a:t>
            </a:r>
            <a:r>
              <a:rPr lang="pt-BR" dirty="0" err="1" smtClean="0"/>
              <a:t>brLeitura</a:t>
            </a:r>
            <a:r>
              <a:rPr lang="pt-BR" dirty="0" smtClean="0"/>
              <a:t> = </a:t>
            </a:r>
            <a:r>
              <a:rPr lang="pt-BR" b="1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BufferedReader</a:t>
            </a:r>
            <a:r>
              <a:rPr lang="pt-BR" dirty="0" smtClean="0"/>
              <a:t>(leitura);</a:t>
            </a:r>
          </a:p>
          <a:p>
            <a:r>
              <a:rPr lang="pt-BR" b="1" dirty="0" err="1" smtClean="0"/>
              <a:t>while</a:t>
            </a:r>
            <a:r>
              <a:rPr lang="pt-BR" dirty="0" smtClean="0"/>
              <a:t> (</a:t>
            </a:r>
            <a:r>
              <a:rPr lang="pt-BR" dirty="0" err="1" smtClean="0"/>
              <a:t>brLeitura</a:t>
            </a:r>
            <a:r>
              <a:rPr lang="pt-BR" dirty="0" smtClean="0"/>
              <a:t>.</a:t>
            </a:r>
            <a:r>
              <a:rPr lang="pt-BR" dirty="0" err="1" smtClean="0"/>
              <a:t>ready</a:t>
            </a:r>
            <a:r>
              <a:rPr lang="pt-BR" dirty="0" smtClean="0"/>
              <a:t>()) </a:t>
            </a:r>
          </a:p>
          <a:p>
            <a:r>
              <a:rPr lang="pt-BR" dirty="0" smtClean="0"/>
              <a:t>String </a:t>
            </a:r>
            <a:r>
              <a:rPr lang="pt-BR" dirty="0" err="1" smtClean="0"/>
              <a:t>str</a:t>
            </a:r>
            <a:r>
              <a:rPr lang="pt-BR" dirty="0" smtClean="0"/>
              <a:t> = </a:t>
            </a:r>
            <a:r>
              <a:rPr lang="pt-BR" dirty="0" err="1" smtClean="0"/>
              <a:t>brLeitura</a:t>
            </a:r>
            <a:r>
              <a:rPr lang="pt-BR" dirty="0" smtClean="0"/>
              <a:t>.</a:t>
            </a:r>
            <a:r>
              <a:rPr lang="pt-BR" dirty="0" err="1" smtClean="0"/>
              <a:t>readLine</a:t>
            </a:r>
            <a:r>
              <a:rPr lang="pt-BR" dirty="0" smtClean="0"/>
              <a:t>();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de Arquivo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pt-BR" b="1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BufferedReader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b="1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FileNotFoundException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b="1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FileReader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b="1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IOException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>
              <a:buNone/>
            </a:pPr>
            <a:r>
              <a:rPr lang="pt-BR" b="1" dirty="0" err="1" smtClean="0"/>
              <a:t>public</a:t>
            </a:r>
            <a:r>
              <a:rPr lang="pt-BR" dirty="0" smtClean="0"/>
              <a:t> </a:t>
            </a:r>
            <a:r>
              <a:rPr lang="pt-BR" b="1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PrincipalLeituraArquivo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b="1" dirty="0" err="1" smtClean="0"/>
              <a:t>public</a:t>
            </a:r>
            <a:r>
              <a:rPr lang="pt-BR" dirty="0" smtClean="0"/>
              <a:t> </a:t>
            </a:r>
            <a:r>
              <a:rPr lang="pt-BR" b="1" dirty="0" err="1" smtClean="0"/>
              <a:t>static</a:t>
            </a:r>
            <a:r>
              <a:rPr lang="pt-BR" dirty="0" smtClean="0"/>
              <a:t> </a:t>
            </a:r>
            <a:r>
              <a:rPr lang="pt-BR" b="1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(String[] </a:t>
            </a:r>
            <a:r>
              <a:rPr lang="pt-BR" dirty="0" err="1" smtClean="0"/>
              <a:t>args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b="1" dirty="0" err="1" smtClean="0"/>
              <a:t>try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FileReader</a:t>
            </a:r>
            <a:r>
              <a:rPr lang="pt-BR" dirty="0" smtClean="0"/>
              <a:t> leitura = </a:t>
            </a:r>
            <a:r>
              <a:rPr lang="pt-BR" b="1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FileReader</a:t>
            </a:r>
            <a:r>
              <a:rPr lang="pt-BR" dirty="0" smtClean="0"/>
              <a:t>("c:/pasta/texto.txt");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BufferedReader</a:t>
            </a:r>
            <a:r>
              <a:rPr lang="pt-BR" dirty="0" smtClean="0"/>
              <a:t> </a:t>
            </a:r>
            <a:r>
              <a:rPr lang="pt-BR" dirty="0" err="1" smtClean="0"/>
              <a:t>brLeitura</a:t>
            </a:r>
            <a:r>
              <a:rPr lang="pt-BR" dirty="0" smtClean="0"/>
              <a:t> = </a:t>
            </a:r>
            <a:r>
              <a:rPr lang="pt-BR" b="1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BufferedReader</a:t>
            </a:r>
            <a:r>
              <a:rPr lang="pt-BR" dirty="0" smtClean="0"/>
              <a:t>(leitura);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b="1" dirty="0" err="1" smtClean="0"/>
              <a:t>while</a:t>
            </a:r>
            <a:r>
              <a:rPr lang="pt-BR" dirty="0" smtClean="0"/>
              <a:t> (</a:t>
            </a:r>
            <a:r>
              <a:rPr lang="pt-BR" dirty="0" err="1" smtClean="0"/>
              <a:t>brLeitura</a:t>
            </a:r>
            <a:r>
              <a:rPr lang="pt-BR" dirty="0" smtClean="0"/>
              <a:t>.</a:t>
            </a:r>
            <a:r>
              <a:rPr lang="pt-BR" dirty="0" err="1" smtClean="0"/>
              <a:t>ready</a:t>
            </a:r>
            <a:r>
              <a:rPr lang="pt-BR" dirty="0" smtClean="0"/>
              <a:t>()) {</a:t>
            </a:r>
          </a:p>
          <a:p>
            <a:pPr>
              <a:buNone/>
            </a:pPr>
            <a:r>
              <a:rPr lang="pt-BR" dirty="0" smtClean="0"/>
              <a:t>				String </a:t>
            </a:r>
            <a:r>
              <a:rPr lang="pt-BR" dirty="0" err="1" smtClean="0"/>
              <a:t>str</a:t>
            </a:r>
            <a:r>
              <a:rPr lang="pt-BR" dirty="0" smtClean="0"/>
              <a:t> = </a:t>
            </a:r>
            <a:r>
              <a:rPr lang="pt-BR" dirty="0" err="1" smtClean="0"/>
              <a:t>brLeitura</a:t>
            </a:r>
            <a:r>
              <a:rPr lang="pt-BR" dirty="0" smtClean="0"/>
              <a:t>.</a:t>
            </a:r>
            <a:r>
              <a:rPr lang="pt-BR" dirty="0" err="1" smtClean="0"/>
              <a:t>readLine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				System.</a:t>
            </a:r>
            <a:r>
              <a:rPr lang="pt-BR" b="1" i="1" dirty="0" err="1" smtClean="0"/>
              <a:t>out</a:t>
            </a:r>
            <a:r>
              <a:rPr lang="pt-BR" dirty="0" err="1" smtClean="0"/>
              <a:t>.println</a:t>
            </a:r>
            <a:r>
              <a:rPr lang="pt-BR" dirty="0" smtClean="0"/>
              <a:t>(</a:t>
            </a:r>
            <a:r>
              <a:rPr lang="pt-BR" dirty="0" err="1" smtClean="0"/>
              <a:t>str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			}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brLeitura</a:t>
            </a:r>
            <a:r>
              <a:rPr lang="pt-BR" dirty="0" smtClean="0"/>
              <a:t>.close();</a:t>
            </a:r>
          </a:p>
          <a:p>
            <a:pPr>
              <a:buNone/>
            </a:pPr>
            <a:r>
              <a:rPr lang="pt-BR" dirty="0" smtClean="0"/>
              <a:t>			leitura.close();</a:t>
            </a:r>
          </a:p>
          <a:p>
            <a:pPr>
              <a:buNone/>
            </a:pPr>
            <a:r>
              <a:rPr lang="pt-BR" dirty="0" smtClean="0"/>
              <a:t>		} </a:t>
            </a:r>
            <a:r>
              <a:rPr lang="pt-BR" b="1" dirty="0" smtClean="0"/>
              <a:t>catch</a:t>
            </a:r>
            <a:r>
              <a:rPr lang="pt-BR" dirty="0" smtClean="0"/>
              <a:t> (</a:t>
            </a:r>
            <a:r>
              <a:rPr lang="pt-BR" dirty="0" err="1" smtClean="0"/>
              <a:t>FileNotFoundException</a:t>
            </a:r>
            <a:r>
              <a:rPr lang="pt-BR" dirty="0" smtClean="0"/>
              <a:t> e) {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e.printStackTrace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		} </a:t>
            </a:r>
            <a:r>
              <a:rPr lang="pt-BR" b="1" dirty="0" smtClean="0"/>
              <a:t>catch</a:t>
            </a:r>
            <a:r>
              <a:rPr lang="pt-BR" dirty="0" smtClean="0"/>
              <a:t> (</a:t>
            </a:r>
            <a:r>
              <a:rPr lang="pt-BR" dirty="0" err="1" smtClean="0"/>
              <a:t>IOException</a:t>
            </a:r>
            <a:r>
              <a:rPr lang="pt-BR" dirty="0" smtClean="0"/>
              <a:t> e) {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e.printStackTrace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		}</a:t>
            </a:r>
          </a:p>
          <a:p>
            <a:pPr>
              <a:buNone/>
            </a:pPr>
            <a:r>
              <a:rPr lang="pt-BR" dirty="0" smtClean="0"/>
              <a:t>	}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Praticar – Leitura de Arquivo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String </a:t>
            </a:r>
            <a:r>
              <a:rPr lang="pt-BR" dirty="0" err="1" smtClean="0"/>
              <a:t>tokens</a:t>
            </a:r>
            <a:r>
              <a:rPr lang="pt-BR" dirty="0" smtClean="0"/>
              <a:t>[] = </a:t>
            </a:r>
            <a:r>
              <a:rPr lang="pt-BR" dirty="0" err="1" smtClean="0"/>
              <a:t>str</a:t>
            </a:r>
            <a:r>
              <a:rPr lang="pt-BR" dirty="0" smtClean="0"/>
              <a:t>.</a:t>
            </a:r>
            <a:r>
              <a:rPr lang="pt-BR" dirty="0" err="1" smtClean="0"/>
              <a:t>split</a:t>
            </a:r>
            <a:r>
              <a:rPr lang="pt-BR" dirty="0" smtClean="0"/>
              <a:t>(" ");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Léxica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int</a:t>
            </a:r>
            <a:r>
              <a:rPr lang="pt-BR" dirty="0" smtClean="0"/>
              <a:t> a = 0 ;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b = 0 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err="1" smtClean="0"/>
              <a:t>while</a:t>
            </a:r>
            <a:r>
              <a:rPr lang="pt-BR" dirty="0" smtClean="0"/>
              <a:t> (</a:t>
            </a:r>
            <a:r>
              <a:rPr lang="pt-BR" dirty="0" err="1" smtClean="0"/>
              <a:t>brLeitura</a:t>
            </a:r>
            <a:r>
              <a:rPr lang="pt-BR" dirty="0" smtClean="0"/>
              <a:t>.</a:t>
            </a:r>
            <a:r>
              <a:rPr lang="pt-BR" dirty="0" err="1" smtClean="0"/>
              <a:t>ready</a:t>
            </a:r>
            <a:r>
              <a:rPr lang="pt-BR" dirty="0" smtClean="0"/>
              <a:t>()) {</a:t>
            </a:r>
          </a:p>
          <a:p>
            <a:pPr>
              <a:buNone/>
            </a:pPr>
            <a:r>
              <a:rPr lang="pt-BR" dirty="0" smtClean="0"/>
              <a:t>				String </a:t>
            </a:r>
            <a:r>
              <a:rPr lang="pt-BR" dirty="0" err="1" smtClean="0"/>
              <a:t>str</a:t>
            </a:r>
            <a:r>
              <a:rPr lang="pt-BR" dirty="0" smtClean="0"/>
              <a:t> = </a:t>
            </a:r>
            <a:r>
              <a:rPr lang="pt-BR" dirty="0" err="1" smtClean="0"/>
              <a:t>brLeitura</a:t>
            </a:r>
            <a:r>
              <a:rPr lang="pt-BR" dirty="0" smtClean="0"/>
              <a:t>.</a:t>
            </a:r>
            <a:r>
              <a:rPr lang="pt-BR" dirty="0" err="1" smtClean="0"/>
              <a:t>readLine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				String </a:t>
            </a:r>
            <a:r>
              <a:rPr lang="pt-BR" dirty="0" err="1" smtClean="0"/>
              <a:t>tokens</a:t>
            </a:r>
            <a:r>
              <a:rPr lang="pt-BR" dirty="0" smtClean="0"/>
              <a:t>[] = </a:t>
            </a:r>
            <a:r>
              <a:rPr lang="pt-BR" dirty="0" err="1" smtClean="0"/>
              <a:t>str</a:t>
            </a:r>
            <a:r>
              <a:rPr lang="pt-BR" dirty="0" smtClean="0"/>
              <a:t>.</a:t>
            </a:r>
            <a:r>
              <a:rPr lang="pt-BR" dirty="0" err="1" smtClean="0"/>
              <a:t>split</a:t>
            </a:r>
            <a:r>
              <a:rPr lang="pt-BR" dirty="0" smtClean="0"/>
              <a:t>(" ");</a:t>
            </a:r>
          </a:p>
          <a:p>
            <a:pPr>
              <a:buNone/>
            </a:pPr>
            <a:r>
              <a:rPr lang="pt-BR" dirty="0" smtClean="0"/>
              <a:t>			}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{</a:t>
            </a:r>
          </a:p>
          <a:p>
            <a:pPr>
              <a:buNone/>
            </a:pPr>
            <a:r>
              <a:rPr lang="pt-BR" b="1" dirty="0" err="1" smtClean="0"/>
              <a:t>try</a:t>
            </a:r>
            <a:r>
              <a:rPr lang="pt-BR" b="1" dirty="0" smtClean="0"/>
              <a:t> {</a:t>
            </a:r>
          </a:p>
          <a:p>
            <a:pPr>
              <a:buNone/>
            </a:pPr>
            <a:r>
              <a:rPr lang="pt-BR" dirty="0" err="1" smtClean="0"/>
              <a:t>LinkedList</a:t>
            </a:r>
            <a:r>
              <a:rPr lang="pt-BR" dirty="0" smtClean="0"/>
              <a:t>&lt;String&gt; </a:t>
            </a:r>
            <a:r>
              <a:rPr lang="pt-BR" dirty="0" err="1" smtClean="0"/>
              <a:t>lTokens</a:t>
            </a:r>
            <a:r>
              <a:rPr lang="pt-BR" dirty="0" smtClean="0"/>
              <a:t> = </a:t>
            </a:r>
            <a:r>
              <a:rPr lang="pt-BR" b="1" dirty="0" err="1" smtClean="0"/>
              <a:t>new</a:t>
            </a:r>
            <a:r>
              <a:rPr lang="pt-BR" b="1" dirty="0" smtClean="0"/>
              <a:t> </a:t>
            </a:r>
            <a:r>
              <a:rPr lang="pt-BR" b="1" dirty="0" err="1" smtClean="0"/>
              <a:t>LinkedList</a:t>
            </a:r>
            <a:r>
              <a:rPr lang="pt-BR" b="1" dirty="0" smtClean="0"/>
              <a:t>&lt;String&gt;( );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FileReader</a:t>
            </a:r>
            <a:r>
              <a:rPr lang="pt-BR" dirty="0" smtClean="0"/>
              <a:t> leitura = </a:t>
            </a:r>
            <a:r>
              <a:rPr lang="pt-BR" b="1" dirty="0" err="1" smtClean="0"/>
              <a:t>new</a:t>
            </a:r>
            <a:r>
              <a:rPr lang="pt-BR" b="1" dirty="0" smtClean="0"/>
              <a:t> </a:t>
            </a:r>
            <a:r>
              <a:rPr lang="pt-BR" b="1" dirty="0" err="1" smtClean="0"/>
              <a:t>FileReader</a:t>
            </a:r>
            <a:r>
              <a:rPr lang="pt-BR" b="1" dirty="0" smtClean="0"/>
              <a:t>("c:/pasta/texto.txt");</a:t>
            </a:r>
          </a:p>
          <a:p>
            <a:pPr>
              <a:buNone/>
            </a:pPr>
            <a:r>
              <a:rPr lang="pt-BR" dirty="0" err="1" smtClean="0"/>
              <a:t>BufferedReader</a:t>
            </a:r>
            <a:r>
              <a:rPr lang="pt-BR" dirty="0" smtClean="0"/>
              <a:t> </a:t>
            </a:r>
            <a:r>
              <a:rPr lang="pt-BR" dirty="0" err="1" smtClean="0"/>
              <a:t>brLeitura</a:t>
            </a:r>
            <a:r>
              <a:rPr lang="pt-BR" dirty="0" smtClean="0"/>
              <a:t> = </a:t>
            </a:r>
            <a:r>
              <a:rPr lang="pt-BR" b="1" dirty="0" err="1" smtClean="0"/>
              <a:t>new</a:t>
            </a:r>
            <a:r>
              <a:rPr lang="pt-BR" b="1" dirty="0" smtClean="0"/>
              <a:t> </a:t>
            </a:r>
            <a:r>
              <a:rPr lang="pt-BR" b="1" dirty="0" err="1" smtClean="0"/>
              <a:t>BufferedReader</a:t>
            </a:r>
            <a:r>
              <a:rPr lang="pt-BR" b="1" dirty="0" smtClean="0"/>
              <a:t>(leitura);</a:t>
            </a:r>
          </a:p>
          <a:p>
            <a:pPr>
              <a:buNone/>
            </a:pPr>
            <a:r>
              <a:rPr lang="pt-BR" b="1" dirty="0" err="1" smtClean="0"/>
              <a:t>while</a:t>
            </a:r>
            <a:r>
              <a:rPr lang="pt-BR" b="1" dirty="0" smtClean="0"/>
              <a:t> (</a:t>
            </a:r>
            <a:r>
              <a:rPr lang="pt-BR" b="1" dirty="0" err="1" smtClean="0"/>
              <a:t>brLeitura</a:t>
            </a:r>
            <a:r>
              <a:rPr lang="pt-BR" b="1" dirty="0" smtClean="0"/>
              <a:t>.</a:t>
            </a:r>
            <a:r>
              <a:rPr lang="pt-BR" b="1" dirty="0" err="1" smtClean="0"/>
              <a:t>ready</a:t>
            </a:r>
            <a:r>
              <a:rPr lang="pt-BR" b="1" dirty="0" smtClean="0"/>
              <a:t>()) {</a:t>
            </a:r>
          </a:p>
          <a:p>
            <a:pPr>
              <a:buNone/>
            </a:pPr>
            <a:r>
              <a:rPr lang="pt-BR" dirty="0" smtClean="0"/>
              <a:t>String </a:t>
            </a:r>
            <a:r>
              <a:rPr lang="pt-BR" dirty="0" err="1" smtClean="0"/>
              <a:t>str</a:t>
            </a:r>
            <a:r>
              <a:rPr lang="pt-BR" dirty="0" smtClean="0"/>
              <a:t> = </a:t>
            </a:r>
            <a:r>
              <a:rPr lang="pt-BR" dirty="0" err="1" smtClean="0"/>
              <a:t>brLeitura</a:t>
            </a:r>
            <a:r>
              <a:rPr lang="pt-BR" dirty="0" smtClean="0"/>
              <a:t>.</a:t>
            </a:r>
            <a:r>
              <a:rPr lang="pt-BR" dirty="0" err="1" smtClean="0"/>
              <a:t>readLine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String </a:t>
            </a:r>
            <a:r>
              <a:rPr lang="pt-BR" dirty="0" err="1" smtClean="0"/>
              <a:t>tokens</a:t>
            </a:r>
            <a:r>
              <a:rPr lang="pt-BR" dirty="0" smtClean="0"/>
              <a:t>[] = </a:t>
            </a:r>
            <a:r>
              <a:rPr lang="pt-BR" dirty="0" err="1" smtClean="0"/>
              <a:t>str</a:t>
            </a:r>
            <a:r>
              <a:rPr lang="pt-BR" dirty="0" smtClean="0"/>
              <a:t>.</a:t>
            </a:r>
            <a:r>
              <a:rPr lang="pt-BR" dirty="0" err="1" smtClean="0"/>
              <a:t>split</a:t>
            </a:r>
            <a:r>
              <a:rPr lang="pt-BR" dirty="0" smtClean="0"/>
              <a:t>(" ");</a:t>
            </a:r>
          </a:p>
          <a:p>
            <a:pPr>
              <a:buNone/>
            </a:pPr>
            <a:r>
              <a:rPr lang="pt-BR" b="1" dirty="0" smtClean="0"/>
              <a:t>for(String </a:t>
            </a:r>
            <a:r>
              <a:rPr lang="pt-BR" b="1" dirty="0" err="1" smtClean="0"/>
              <a:t>aux</a:t>
            </a:r>
            <a:r>
              <a:rPr lang="pt-BR" b="1" dirty="0" smtClean="0"/>
              <a:t>:</a:t>
            </a:r>
            <a:r>
              <a:rPr lang="pt-BR" b="1" dirty="0" err="1" smtClean="0"/>
              <a:t>tokens</a:t>
            </a:r>
            <a:r>
              <a:rPr lang="pt-BR" b="1" dirty="0" smtClean="0"/>
              <a:t>) { </a:t>
            </a:r>
            <a:r>
              <a:rPr lang="pt-BR" dirty="0" err="1" smtClean="0"/>
              <a:t>lTokens</a:t>
            </a:r>
            <a:r>
              <a:rPr lang="pt-BR" dirty="0" smtClean="0"/>
              <a:t>.</a:t>
            </a:r>
            <a:r>
              <a:rPr lang="pt-BR" dirty="0" err="1" smtClean="0"/>
              <a:t>add</a:t>
            </a:r>
            <a:r>
              <a:rPr lang="pt-BR" dirty="0" smtClean="0"/>
              <a:t>(</a:t>
            </a:r>
            <a:r>
              <a:rPr lang="pt-BR" dirty="0" err="1" smtClean="0"/>
              <a:t>aux</a:t>
            </a:r>
            <a:r>
              <a:rPr lang="pt-BR" dirty="0" smtClean="0"/>
              <a:t>);}</a:t>
            </a:r>
            <a:endParaRPr lang="pt-BR" b="1" i="1" dirty="0" smtClean="0"/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r>
              <a:rPr lang="pt-BR" dirty="0" err="1" smtClean="0"/>
              <a:t>brLeitura</a:t>
            </a:r>
            <a:r>
              <a:rPr lang="pt-BR" dirty="0" smtClean="0"/>
              <a:t>.close();</a:t>
            </a:r>
          </a:p>
          <a:p>
            <a:pPr>
              <a:buNone/>
            </a:pPr>
            <a:r>
              <a:rPr lang="pt-BR" dirty="0" smtClean="0"/>
              <a:t>leitura.close();</a:t>
            </a:r>
          </a:p>
          <a:p>
            <a:pPr>
              <a:buNone/>
            </a:pPr>
            <a:r>
              <a:rPr lang="pt-BR" dirty="0" smtClean="0"/>
              <a:t>} </a:t>
            </a:r>
            <a:r>
              <a:rPr lang="pt-BR" b="1" dirty="0" smtClean="0"/>
              <a:t>catch (</a:t>
            </a:r>
            <a:r>
              <a:rPr lang="pt-BR" b="1" dirty="0" err="1" smtClean="0"/>
              <a:t>FileNotFoundException</a:t>
            </a:r>
            <a:r>
              <a:rPr lang="pt-BR" b="1" dirty="0" smtClean="0"/>
              <a:t> e) {</a:t>
            </a:r>
          </a:p>
          <a:p>
            <a:pPr>
              <a:buNone/>
            </a:pPr>
            <a:r>
              <a:rPr lang="pt-BR" dirty="0" err="1" smtClean="0"/>
              <a:t>e.printStackTrace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} </a:t>
            </a:r>
            <a:r>
              <a:rPr lang="pt-BR" b="1" dirty="0" smtClean="0"/>
              <a:t>catch (</a:t>
            </a:r>
            <a:r>
              <a:rPr lang="pt-BR" b="1" dirty="0" err="1" smtClean="0"/>
              <a:t>IOException</a:t>
            </a:r>
            <a:r>
              <a:rPr lang="pt-BR" b="1" dirty="0" smtClean="0"/>
              <a:t> e) {</a:t>
            </a:r>
          </a:p>
          <a:p>
            <a:pPr>
              <a:buNone/>
            </a:pPr>
            <a:r>
              <a:rPr lang="pt-BR" dirty="0" err="1" smtClean="0"/>
              <a:t>e.printStackTrace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}}}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Praticar – Separador de </a:t>
            </a:r>
            <a:r>
              <a:rPr lang="pt-BR" dirty="0" err="1" smtClean="0"/>
              <a:t>Tokens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File </a:t>
            </a:r>
            <a:r>
              <a:rPr lang="pt-BR" dirty="0" err="1" smtClean="0"/>
              <a:t>arq</a:t>
            </a:r>
            <a:r>
              <a:rPr lang="pt-BR" dirty="0" smtClean="0"/>
              <a:t> = </a:t>
            </a:r>
            <a:r>
              <a:rPr lang="pt-BR" b="1" dirty="0" err="1" smtClean="0"/>
              <a:t>new</a:t>
            </a:r>
            <a:r>
              <a:rPr lang="pt-BR" dirty="0" smtClean="0"/>
              <a:t> File("c:/arquivo/arquivo.txt");</a:t>
            </a:r>
          </a:p>
          <a:p>
            <a:pPr>
              <a:buNone/>
            </a:pPr>
            <a:r>
              <a:rPr lang="pt-BR" b="1" dirty="0" err="1" smtClean="0"/>
              <a:t>if</a:t>
            </a:r>
            <a:r>
              <a:rPr lang="pt-BR" dirty="0" smtClean="0"/>
              <a:t> (!</a:t>
            </a:r>
            <a:r>
              <a:rPr lang="pt-BR" dirty="0" err="1" smtClean="0"/>
              <a:t>arq</a:t>
            </a:r>
            <a:r>
              <a:rPr lang="pt-BR" dirty="0" smtClean="0"/>
              <a:t>.</a:t>
            </a:r>
            <a:r>
              <a:rPr lang="pt-BR" dirty="0" err="1" smtClean="0"/>
              <a:t>exists</a:t>
            </a:r>
            <a:r>
              <a:rPr lang="pt-BR" dirty="0" smtClean="0"/>
              <a:t>()) {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b="1" dirty="0" err="1" smtClean="0"/>
              <a:t>try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				</a:t>
            </a:r>
            <a:r>
              <a:rPr lang="pt-BR" dirty="0" err="1" smtClean="0"/>
              <a:t>arq</a:t>
            </a:r>
            <a:r>
              <a:rPr lang="pt-BR" dirty="0" smtClean="0"/>
              <a:t>.</a:t>
            </a:r>
            <a:r>
              <a:rPr lang="pt-BR" dirty="0" err="1" smtClean="0"/>
              <a:t>createNewFile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			} </a:t>
            </a:r>
            <a:r>
              <a:rPr lang="pt-BR" b="1" dirty="0" smtClean="0"/>
              <a:t>catch</a:t>
            </a:r>
            <a:r>
              <a:rPr lang="pt-BR" dirty="0" smtClean="0"/>
              <a:t> (</a:t>
            </a:r>
            <a:r>
              <a:rPr lang="pt-BR" dirty="0" err="1" smtClean="0"/>
              <a:t>IOException</a:t>
            </a:r>
            <a:r>
              <a:rPr lang="pt-BR" dirty="0" smtClean="0"/>
              <a:t> e) {</a:t>
            </a:r>
          </a:p>
          <a:p>
            <a:pPr>
              <a:buNone/>
            </a:pPr>
            <a:r>
              <a:rPr lang="pt-BR" dirty="0" smtClean="0"/>
              <a:t>				</a:t>
            </a:r>
            <a:r>
              <a:rPr lang="pt-BR" dirty="0" err="1" smtClean="0"/>
              <a:t>e.printStackTrace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			}</a:t>
            </a:r>
          </a:p>
          <a:p>
            <a:pPr>
              <a:buNone/>
            </a:pPr>
            <a:r>
              <a:rPr lang="pt-BR" dirty="0" smtClean="0"/>
              <a:t>		}</a:t>
            </a:r>
          </a:p>
          <a:p>
            <a:pPr>
              <a:buNone/>
            </a:pPr>
            <a:r>
              <a:rPr lang="pt-BR" dirty="0" smtClean="0"/>
              <a:t>	</a:t>
            </a:r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Arquivo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File </a:t>
            </a:r>
            <a:r>
              <a:rPr lang="pt-BR" dirty="0" err="1" smtClean="0"/>
              <a:t>diretorio</a:t>
            </a:r>
            <a:r>
              <a:rPr lang="pt-BR" dirty="0" smtClean="0"/>
              <a:t> = </a:t>
            </a:r>
            <a:r>
              <a:rPr lang="pt-BR" b="1" dirty="0" err="1" smtClean="0"/>
              <a:t>new</a:t>
            </a:r>
            <a:r>
              <a:rPr lang="pt-BR" dirty="0" smtClean="0"/>
              <a:t> File("c:/</a:t>
            </a:r>
            <a:r>
              <a:rPr lang="pt-BR" dirty="0" err="1" smtClean="0"/>
              <a:t>diretorio</a:t>
            </a:r>
            <a:r>
              <a:rPr lang="pt-BR" dirty="0" smtClean="0"/>
              <a:t>/");</a:t>
            </a:r>
          </a:p>
          <a:p>
            <a:pPr>
              <a:buNone/>
            </a:pPr>
            <a:r>
              <a:rPr lang="pt-BR" b="1" dirty="0" err="1" smtClean="0"/>
              <a:t>if</a:t>
            </a:r>
            <a:r>
              <a:rPr lang="pt-BR" dirty="0" smtClean="0"/>
              <a:t> (!</a:t>
            </a:r>
            <a:r>
              <a:rPr lang="pt-BR" dirty="0" err="1" smtClean="0"/>
              <a:t>dir.exists</a:t>
            </a:r>
            <a:r>
              <a:rPr lang="pt-BR" dirty="0" smtClean="0"/>
              <a:t>()) {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dir.mkdir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	}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Criar Diretório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b="1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.File;</a:t>
            </a:r>
          </a:p>
          <a:p>
            <a:pPr>
              <a:buNone/>
            </a:pPr>
            <a:r>
              <a:rPr lang="pt-BR" b="1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IOException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>
              <a:buNone/>
            </a:pPr>
            <a:r>
              <a:rPr lang="pt-BR" b="1" dirty="0" err="1" smtClean="0"/>
              <a:t>public</a:t>
            </a:r>
            <a:r>
              <a:rPr lang="pt-BR" dirty="0" smtClean="0"/>
              <a:t> </a:t>
            </a:r>
            <a:r>
              <a:rPr lang="pt-BR" b="1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PrincipalArquivo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b="1" dirty="0" err="1" smtClean="0"/>
              <a:t>public</a:t>
            </a:r>
            <a:r>
              <a:rPr lang="pt-BR" dirty="0" smtClean="0"/>
              <a:t> </a:t>
            </a:r>
            <a:r>
              <a:rPr lang="pt-BR" b="1" dirty="0" err="1" smtClean="0"/>
              <a:t>static</a:t>
            </a:r>
            <a:r>
              <a:rPr lang="pt-BR" dirty="0" smtClean="0"/>
              <a:t> </a:t>
            </a:r>
            <a:r>
              <a:rPr lang="pt-BR" b="1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(String[] </a:t>
            </a:r>
            <a:r>
              <a:rPr lang="pt-BR" dirty="0" err="1" smtClean="0"/>
              <a:t>args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		File </a:t>
            </a:r>
            <a:r>
              <a:rPr lang="pt-BR" dirty="0" err="1" smtClean="0"/>
              <a:t>arq</a:t>
            </a:r>
            <a:r>
              <a:rPr lang="pt-BR" dirty="0" smtClean="0"/>
              <a:t> = </a:t>
            </a:r>
            <a:r>
              <a:rPr lang="pt-BR" b="1" dirty="0" err="1" smtClean="0"/>
              <a:t>new</a:t>
            </a:r>
            <a:r>
              <a:rPr lang="pt-BR" dirty="0" smtClean="0"/>
              <a:t> File("c:/pasta/texto.txt");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b="1" dirty="0" err="1" smtClean="0"/>
              <a:t>if</a:t>
            </a:r>
            <a:r>
              <a:rPr lang="pt-BR" dirty="0" smtClean="0"/>
              <a:t> (!</a:t>
            </a:r>
            <a:r>
              <a:rPr lang="pt-BR" dirty="0" err="1" smtClean="0"/>
              <a:t>arq</a:t>
            </a:r>
            <a:r>
              <a:rPr lang="pt-BR" dirty="0" smtClean="0"/>
              <a:t>.</a:t>
            </a:r>
            <a:r>
              <a:rPr lang="pt-BR" dirty="0" err="1" smtClean="0"/>
              <a:t>exists</a:t>
            </a:r>
            <a:r>
              <a:rPr lang="pt-BR" dirty="0" smtClean="0"/>
              <a:t>()) {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b="1" dirty="0" err="1" smtClean="0"/>
              <a:t>try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				</a:t>
            </a:r>
            <a:r>
              <a:rPr lang="pt-BR" dirty="0" err="1" smtClean="0"/>
              <a:t>arq</a:t>
            </a:r>
            <a:r>
              <a:rPr lang="pt-BR" dirty="0" smtClean="0"/>
              <a:t>.</a:t>
            </a:r>
            <a:r>
              <a:rPr lang="pt-BR" dirty="0" err="1" smtClean="0"/>
              <a:t>createNewFile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			} </a:t>
            </a:r>
            <a:r>
              <a:rPr lang="pt-BR" b="1" dirty="0" smtClean="0"/>
              <a:t>catch</a:t>
            </a:r>
            <a:r>
              <a:rPr lang="pt-BR" dirty="0" smtClean="0"/>
              <a:t> (</a:t>
            </a:r>
            <a:r>
              <a:rPr lang="pt-BR" dirty="0" err="1" smtClean="0"/>
              <a:t>IOException</a:t>
            </a:r>
            <a:r>
              <a:rPr lang="pt-BR" dirty="0" smtClean="0"/>
              <a:t> e) {</a:t>
            </a:r>
          </a:p>
          <a:p>
            <a:pPr>
              <a:buNone/>
            </a:pPr>
            <a:r>
              <a:rPr lang="pt-BR" dirty="0" smtClean="0"/>
              <a:t>				</a:t>
            </a:r>
            <a:r>
              <a:rPr lang="pt-BR" dirty="0" err="1" smtClean="0"/>
              <a:t>e.printStackTrace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			}</a:t>
            </a:r>
          </a:p>
          <a:p>
            <a:pPr>
              <a:buNone/>
            </a:pPr>
            <a:r>
              <a:rPr lang="pt-BR" dirty="0" smtClean="0"/>
              <a:t>		}</a:t>
            </a:r>
          </a:p>
          <a:p>
            <a:pPr>
              <a:buNone/>
            </a:pPr>
            <a:r>
              <a:rPr lang="pt-BR" dirty="0" smtClean="0"/>
              <a:t>	}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Praticar - Arquivo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b="1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.File;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>
              <a:buNone/>
            </a:pPr>
            <a:r>
              <a:rPr lang="pt-BR" b="1" dirty="0" err="1" smtClean="0"/>
              <a:t>public</a:t>
            </a:r>
            <a:r>
              <a:rPr lang="pt-BR" dirty="0" smtClean="0"/>
              <a:t> </a:t>
            </a:r>
            <a:r>
              <a:rPr lang="pt-BR" b="1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PrincipalDiretorio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b="1" dirty="0" err="1" smtClean="0"/>
              <a:t>public</a:t>
            </a:r>
            <a:r>
              <a:rPr lang="pt-BR" dirty="0" smtClean="0"/>
              <a:t> </a:t>
            </a:r>
            <a:r>
              <a:rPr lang="pt-BR" b="1" dirty="0" err="1" smtClean="0"/>
              <a:t>static</a:t>
            </a:r>
            <a:r>
              <a:rPr lang="pt-BR" dirty="0" smtClean="0"/>
              <a:t> </a:t>
            </a:r>
            <a:r>
              <a:rPr lang="pt-BR" b="1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(String[] </a:t>
            </a:r>
            <a:r>
              <a:rPr lang="pt-BR" dirty="0" err="1" smtClean="0"/>
              <a:t>args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		File </a:t>
            </a:r>
            <a:r>
              <a:rPr lang="pt-BR" dirty="0" err="1" smtClean="0"/>
              <a:t>dir</a:t>
            </a:r>
            <a:r>
              <a:rPr lang="pt-BR" dirty="0" smtClean="0"/>
              <a:t> = </a:t>
            </a:r>
            <a:r>
              <a:rPr lang="pt-BR" b="1" dirty="0" err="1" smtClean="0"/>
              <a:t>new</a:t>
            </a:r>
            <a:r>
              <a:rPr lang="pt-BR" dirty="0" smtClean="0"/>
              <a:t> File("c:/pasta/");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b="1" dirty="0" err="1" smtClean="0"/>
              <a:t>if</a:t>
            </a:r>
            <a:r>
              <a:rPr lang="pt-BR" dirty="0" smtClean="0"/>
              <a:t> (!</a:t>
            </a:r>
            <a:r>
              <a:rPr lang="pt-BR" dirty="0" err="1" smtClean="0"/>
              <a:t>dir.exists</a:t>
            </a:r>
            <a:r>
              <a:rPr lang="pt-BR" dirty="0" smtClean="0"/>
              <a:t>()) {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dir.mkdir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		}</a:t>
            </a:r>
          </a:p>
          <a:p>
            <a:pPr>
              <a:buNone/>
            </a:pPr>
            <a:r>
              <a:rPr lang="pt-BR" dirty="0" smtClean="0"/>
              <a:t>	}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Praticar - Diretório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b="1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.File;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>
              <a:buNone/>
            </a:pPr>
            <a:r>
              <a:rPr lang="pt-BR" b="1" dirty="0" err="1" smtClean="0"/>
              <a:t>public</a:t>
            </a:r>
            <a:r>
              <a:rPr lang="pt-BR" dirty="0" smtClean="0"/>
              <a:t> </a:t>
            </a:r>
            <a:r>
              <a:rPr lang="pt-BR" b="1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PrincipalDiretorio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b="1" dirty="0" err="1" smtClean="0"/>
              <a:t>public</a:t>
            </a:r>
            <a:r>
              <a:rPr lang="pt-BR" dirty="0" smtClean="0"/>
              <a:t> </a:t>
            </a:r>
            <a:r>
              <a:rPr lang="pt-BR" b="1" dirty="0" err="1" smtClean="0"/>
              <a:t>static</a:t>
            </a:r>
            <a:r>
              <a:rPr lang="pt-BR" dirty="0" smtClean="0"/>
              <a:t> </a:t>
            </a:r>
            <a:r>
              <a:rPr lang="pt-BR" b="1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(String[] </a:t>
            </a:r>
            <a:r>
              <a:rPr lang="pt-BR" dirty="0" err="1" smtClean="0"/>
              <a:t>args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		File </a:t>
            </a:r>
            <a:r>
              <a:rPr lang="pt-BR" dirty="0" err="1" smtClean="0"/>
              <a:t>dir</a:t>
            </a:r>
            <a:r>
              <a:rPr lang="pt-BR" dirty="0" smtClean="0"/>
              <a:t> = </a:t>
            </a:r>
            <a:r>
              <a:rPr lang="pt-BR" b="1" dirty="0" err="1" smtClean="0"/>
              <a:t>new</a:t>
            </a:r>
            <a:r>
              <a:rPr lang="pt-BR" dirty="0" smtClean="0"/>
              <a:t> File("c:/pasta/");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b="1" dirty="0" err="1" smtClean="0"/>
              <a:t>if</a:t>
            </a:r>
            <a:r>
              <a:rPr lang="pt-BR" dirty="0" smtClean="0"/>
              <a:t> (!</a:t>
            </a:r>
            <a:r>
              <a:rPr lang="pt-BR" dirty="0" err="1" smtClean="0"/>
              <a:t>dir.exists</a:t>
            </a:r>
            <a:r>
              <a:rPr lang="pt-BR" dirty="0" smtClean="0"/>
              <a:t>()) {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dir.mkdir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		}</a:t>
            </a:r>
          </a:p>
          <a:p>
            <a:pPr>
              <a:buNone/>
            </a:pPr>
            <a:r>
              <a:rPr lang="pt-BR" dirty="0" smtClean="0"/>
              <a:t>		File[] </a:t>
            </a:r>
            <a:r>
              <a:rPr lang="pt-BR" dirty="0" err="1" smtClean="0"/>
              <a:t>listaArq</a:t>
            </a:r>
            <a:r>
              <a:rPr lang="pt-BR" dirty="0" smtClean="0"/>
              <a:t> = </a:t>
            </a:r>
            <a:r>
              <a:rPr lang="pt-BR" dirty="0" err="1" smtClean="0"/>
              <a:t>dir.listFiles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b="1" dirty="0" smtClean="0"/>
              <a:t>for</a:t>
            </a:r>
            <a:r>
              <a:rPr lang="pt-BR" dirty="0" smtClean="0"/>
              <a:t> (File </a:t>
            </a:r>
            <a:r>
              <a:rPr lang="pt-BR" dirty="0" err="1" smtClean="0"/>
              <a:t>aux</a:t>
            </a:r>
            <a:r>
              <a:rPr lang="pt-BR" dirty="0" smtClean="0"/>
              <a:t> : </a:t>
            </a:r>
            <a:r>
              <a:rPr lang="pt-BR" dirty="0" err="1" smtClean="0"/>
              <a:t>listaArq</a:t>
            </a:r>
            <a:r>
              <a:rPr lang="pt-BR" dirty="0" smtClean="0"/>
              <a:t>)</a:t>
            </a:r>
          </a:p>
          <a:p>
            <a:pPr>
              <a:buNone/>
            </a:pPr>
            <a:r>
              <a:rPr lang="pt-BR" dirty="0" smtClean="0"/>
              <a:t>			System.</a:t>
            </a:r>
            <a:r>
              <a:rPr lang="pt-BR" b="1" i="1" dirty="0" err="1" smtClean="0"/>
              <a:t>out</a:t>
            </a:r>
            <a:r>
              <a:rPr lang="pt-BR" dirty="0" err="1" smtClean="0"/>
              <a:t>.println</a:t>
            </a:r>
            <a:r>
              <a:rPr lang="pt-BR" dirty="0" smtClean="0"/>
              <a:t>(</a:t>
            </a:r>
            <a:r>
              <a:rPr lang="pt-BR" dirty="0" err="1" smtClean="0"/>
              <a:t>aux</a:t>
            </a:r>
            <a:r>
              <a:rPr lang="pt-BR" dirty="0" smtClean="0"/>
              <a:t>.</a:t>
            </a:r>
            <a:r>
              <a:rPr lang="pt-BR" dirty="0" err="1" smtClean="0"/>
              <a:t>getName</a:t>
            </a:r>
            <a:r>
              <a:rPr lang="pt-BR" dirty="0" smtClean="0"/>
              <a:t>());</a:t>
            </a:r>
          </a:p>
          <a:p>
            <a:pPr>
              <a:buNone/>
            </a:pPr>
            <a:r>
              <a:rPr lang="pt-BR" dirty="0" smtClean="0"/>
              <a:t>	}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Praticar – Lista de Arquivos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b="1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.File;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>
              <a:buNone/>
            </a:pPr>
            <a:r>
              <a:rPr lang="pt-BR" b="1" dirty="0" err="1" smtClean="0"/>
              <a:t>public</a:t>
            </a:r>
            <a:r>
              <a:rPr lang="pt-BR" dirty="0" smtClean="0"/>
              <a:t> </a:t>
            </a:r>
            <a:r>
              <a:rPr lang="pt-BR" b="1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PrincipalDiretorio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b="1" dirty="0" err="1" smtClean="0"/>
              <a:t>public</a:t>
            </a:r>
            <a:r>
              <a:rPr lang="pt-BR" dirty="0" smtClean="0"/>
              <a:t> </a:t>
            </a:r>
            <a:r>
              <a:rPr lang="pt-BR" b="1" dirty="0" err="1" smtClean="0"/>
              <a:t>static</a:t>
            </a:r>
            <a:r>
              <a:rPr lang="pt-BR" dirty="0" smtClean="0"/>
              <a:t> </a:t>
            </a:r>
            <a:r>
              <a:rPr lang="pt-BR" b="1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(String[] </a:t>
            </a:r>
            <a:r>
              <a:rPr lang="pt-BR" dirty="0" err="1" smtClean="0"/>
              <a:t>args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		File </a:t>
            </a:r>
            <a:r>
              <a:rPr lang="pt-BR" dirty="0" err="1" smtClean="0"/>
              <a:t>arq</a:t>
            </a:r>
            <a:r>
              <a:rPr lang="pt-BR" dirty="0" smtClean="0"/>
              <a:t> = </a:t>
            </a:r>
            <a:r>
              <a:rPr lang="pt-BR" b="1" dirty="0" err="1" smtClean="0"/>
              <a:t>new</a:t>
            </a:r>
            <a:r>
              <a:rPr lang="pt-BR" dirty="0" smtClean="0"/>
              <a:t> File("c:/pasta/texto.txt");</a:t>
            </a:r>
          </a:p>
          <a:p>
            <a:pPr>
              <a:buNone/>
            </a:pPr>
            <a:r>
              <a:rPr lang="pt-BR" dirty="0" smtClean="0"/>
              <a:t>		File </a:t>
            </a:r>
            <a:r>
              <a:rPr lang="pt-BR" dirty="0" err="1" smtClean="0"/>
              <a:t>dir</a:t>
            </a:r>
            <a:r>
              <a:rPr lang="pt-BR" dirty="0" smtClean="0"/>
              <a:t> = </a:t>
            </a:r>
            <a:r>
              <a:rPr lang="pt-BR" b="1" dirty="0" err="1" smtClean="0"/>
              <a:t>new</a:t>
            </a:r>
            <a:r>
              <a:rPr lang="pt-BR" dirty="0" smtClean="0"/>
              <a:t> File("c:/pasta/");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b="1" dirty="0" err="1" smtClean="0"/>
              <a:t>if</a:t>
            </a:r>
            <a:r>
              <a:rPr lang="pt-BR" dirty="0" smtClean="0"/>
              <a:t> (!</a:t>
            </a:r>
            <a:r>
              <a:rPr lang="pt-BR" dirty="0" err="1" smtClean="0"/>
              <a:t>dir.exists</a:t>
            </a:r>
            <a:r>
              <a:rPr lang="pt-BR" dirty="0" smtClean="0"/>
              <a:t>()) {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dir.mkdir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		}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arq</a:t>
            </a:r>
            <a:r>
              <a:rPr lang="pt-BR" dirty="0" smtClean="0"/>
              <a:t>.delete();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dir.delete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	}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Praticar - Apagar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 smtClean="0"/>
              <a:t>FileWriter</a:t>
            </a:r>
            <a:r>
              <a:rPr lang="pt-BR" dirty="0" smtClean="0"/>
              <a:t> escrita = </a:t>
            </a:r>
            <a:r>
              <a:rPr lang="pt-BR" b="1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FileWriter</a:t>
            </a:r>
            <a:r>
              <a:rPr lang="pt-BR" dirty="0" smtClean="0"/>
              <a:t>("c:/pasta/texto.txt",</a:t>
            </a:r>
            <a:r>
              <a:rPr lang="pt-BR" b="1" dirty="0" err="1" smtClean="0"/>
              <a:t>true</a:t>
            </a:r>
            <a:r>
              <a:rPr lang="pt-BR" dirty="0" smtClean="0"/>
              <a:t>);//continua no final do arquivo</a:t>
            </a:r>
          </a:p>
          <a:p>
            <a:endParaRPr lang="pt-BR" dirty="0" smtClean="0"/>
          </a:p>
          <a:p>
            <a:r>
              <a:rPr lang="pt-BR" dirty="0" err="1" smtClean="0"/>
              <a:t>FileWriter</a:t>
            </a:r>
            <a:r>
              <a:rPr lang="pt-BR" dirty="0" smtClean="0"/>
              <a:t> escrita = </a:t>
            </a:r>
            <a:r>
              <a:rPr lang="pt-BR" b="1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FileWriter</a:t>
            </a:r>
            <a:r>
              <a:rPr lang="pt-BR" dirty="0" smtClean="0"/>
              <a:t>("c:/pasta/texto.txt");// sobrescreve o arquivo</a:t>
            </a:r>
          </a:p>
          <a:p>
            <a:endParaRPr lang="pt-BR" dirty="0" smtClean="0"/>
          </a:p>
          <a:p>
            <a:r>
              <a:rPr lang="pt-BR" dirty="0" err="1" smtClean="0"/>
              <a:t>BufferedWriter</a:t>
            </a:r>
            <a:r>
              <a:rPr lang="pt-BR" dirty="0" smtClean="0"/>
              <a:t> </a:t>
            </a:r>
            <a:r>
              <a:rPr lang="pt-BR" dirty="0" err="1" smtClean="0"/>
              <a:t>bwEscrita</a:t>
            </a:r>
            <a:r>
              <a:rPr lang="pt-BR" dirty="0" smtClean="0"/>
              <a:t> = </a:t>
            </a:r>
            <a:r>
              <a:rPr lang="pt-BR" b="1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BufferedWriter</a:t>
            </a:r>
            <a:r>
              <a:rPr lang="pt-BR" dirty="0" smtClean="0"/>
              <a:t>(escrita);</a:t>
            </a:r>
          </a:p>
          <a:p>
            <a:r>
              <a:rPr lang="pt-BR" dirty="0" err="1" smtClean="0"/>
              <a:t>bwEscrita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("Teste");</a:t>
            </a:r>
          </a:p>
          <a:p>
            <a:r>
              <a:rPr lang="pt-BR" dirty="0" err="1" smtClean="0"/>
              <a:t>bwEscrita</a:t>
            </a:r>
            <a:r>
              <a:rPr lang="pt-BR" dirty="0" smtClean="0"/>
              <a:t>.</a:t>
            </a:r>
            <a:r>
              <a:rPr lang="pt-BR" dirty="0" err="1" smtClean="0"/>
              <a:t>newLine</a:t>
            </a:r>
            <a:r>
              <a:rPr lang="pt-BR" dirty="0" smtClean="0"/>
              <a:t>();</a:t>
            </a:r>
          </a:p>
          <a:p>
            <a:r>
              <a:rPr lang="pt-BR" dirty="0" err="1" smtClean="0"/>
              <a:t>bwEscrita</a:t>
            </a:r>
            <a:r>
              <a:rPr lang="pt-BR" dirty="0" smtClean="0"/>
              <a:t>.close();</a:t>
            </a:r>
          </a:p>
          <a:p>
            <a:r>
              <a:rPr lang="pt-BR" dirty="0" smtClean="0"/>
              <a:t>escrita.close();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Escrita de Arquivo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b="1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BufferedWriter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b="1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FileWriter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b="1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IOException</a:t>
            </a:r>
            <a:r>
              <a:rPr lang="pt-BR" dirty="0" smtClean="0"/>
              <a:t>;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>
              <a:buNone/>
            </a:pPr>
            <a:r>
              <a:rPr lang="pt-BR" b="1" dirty="0" err="1" smtClean="0"/>
              <a:t>public</a:t>
            </a:r>
            <a:r>
              <a:rPr lang="pt-BR" dirty="0" smtClean="0"/>
              <a:t> </a:t>
            </a:r>
            <a:r>
              <a:rPr lang="pt-BR" b="1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PrincipalEscritaArquivo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b="1" dirty="0" err="1" smtClean="0"/>
              <a:t>public</a:t>
            </a:r>
            <a:r>
              <a:rPr lang="pt-BR" dirty="0" smtClean="0"/>
              <a:t> </a:t>
            </a:r>
            <a:r>
              <a:rPr lang="pt-BR" b="1" dirty="0" err="1" smtClean="0"/>
              <a:t>static</a:t>
            </a:r>
            <a:r>
              <a:rPr lang="pt-BR" dirty="0" smtClean="0"/>
              <a:t> </a:t>
            </a:r>
            <a:r>
              <a:rPr lang="pt-BR" b="1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(String[] </a:t>
            </a:r>
            <a:r>
              <a:rPr lang="pt-BR" dirty="0" err="1" smtClean="0"/>
              <a:t>args</a:t>
            </a:r>
            <a:r>
              <a:rPr lang="pt-BR" dirty="0" smtClean="0"/>
              <a:t>) {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b="1" dirty="0" err="1" smtClean="0"/>
              <a:t>try</a:t>
            </a:r>
            <a:r>
              <a:rPr lang="pt-BR" dirty="0" smtClean="0"/>
              <a:t> {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FileWriter</a:t>
            </a:r>
            <a:r>
              <a:rPr lang="pt-BR" dirty="0" smtClean="0"/>
              <a:t> escrita = </a:t>
            </a:r>
            <a:r>
              <a:rPr lang="pt-BR" b="1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FileWriter</a:t>
            </a:r>
            <a:r>
              <a:rPr lang="pt-BR" dirty="0" smtClean="0"/>
              <a:t>("c:/pasta/texto.txt",</a:t>
            </a:r>
            <a:r>
              <a:rPr lang="pt-BR" b="1" dirty="0" err="1" smtClean="0"/>
              <a:t>true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BufferedWriter</a:t>
            </a:r>
            <a:r>
              <a:rPr lang="pt-BR" dirty="0" smtClean="0"/>
              <a:t> </a:t>
            </a:r>
            <a:r>
              <a:rPr lang="pt-BR" dirty="0" err="1" smtClean="0"/>
              <a:t>bwEscrita</a:t>
            </a:r>
            <a:r>
              <a:rPr lang="pt-BR" dirty="0" smtClean="0"/>
              <a:t> = </a:t>
            </a:r>
            <a:r>
              <a:rPr lang="pt-BR" b="1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BufferedWriter</a:t>
            </a:r>
            <a:r>
              <a:rPr lang="pt-BR" dirty="0" smtClean="0"/>
              <a:t>(escrita);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bwEscrita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("Teste");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bwEscrita</a:t>
            </a:r>
            <a:r>
              <a:rPr lang="pt-BR" dirty="0" smtClean="0"/>
              <a:t>.</a:t>
            </a:r>
            <a:r>
              <a:rPr lang="pt-BR" dirty="0" err="1" smtClean="0"/>
              <a:t>newLine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bwEscrita</a:t>
            </a:r>
            <a:r>
              <a:rPr lang="pt-BR" dirty="0" smtClean="0"/>
              <a:t>.close();</a:t>
            </a:r>
          </a:p>
          <a:p>
            <a:pPr>
              <a:buNone/>
            </a:pPr>
            <a:r>
              <a:rPr lang="pt-BR" dirty="0" smtClean="0"/>
              <a:t>			escrita.close();</a:t>
            </a:r>
          </a:p>
          <a:p>
            <a:pPr>
              <a:buNone/>
            </a:pPr>
            <a:r>
              <a:rPr lang="pt-BR" dirty="0" smtClean="0"/>
              <a:t>		} </a:t>
            </a:r>
            <a:r>
              <a:rPr lang="pt-BR" b="1" dirty="0" smtClean="0"/>
              <a:t>catch</a:t>
            </a:r>
            <a:r>
              <a:rPr lang="pt-BR" dirty="0" smtClean="0"/>
              <a:t> (</a:t>
            </a:r>
            <a:r>
              <a:rPr lang="pt-BR" dirty="0" err="1" smtClean="0"/>
              <a:t>IOException</a:t>
            </a:r>
            <a:r>
              <a:rPr lang="pt-BR" dirty="0" smtClean="0"/>
              <a:t> e) {</a:t>
            </a: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err="1" smtClean="0"/>
              <a:t>e.printStackTrace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		}</a:t>
            </a:r>
          </a:p>
          <a:p>
            <a:pPr>
              <a:buNone/>
            </a:pPr>
            <a:r>
              <a:rPr lang="pt-BR" dirty="0" smtClean="0"/>
              <a:t>	}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Praticar – Escrita de Arquivo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324</TotalTime>
  <Words>298</Words>
  <Application>Microsoft Office PowerPoint</Application>
  <PresentationFormat>Apresentação na tela (4:3)</PresentationFormat>
  <Paragraphs>177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Concurso</vt:lpstr>
      <vt:lpstr>Manipulação de Arquivos</vt:lpstr>
      <vt:lpstr>Criar Arquivo</vt:lpstr>
      <vt:lpstr>Criar Diretório</vt:lpstr>
      <vt:lpstr>Praticar - Arquivo</vt:lpstr>
      <vt:lpstr>Praticar - Diretório</vt:lpstr>
      <vt:lpstr>Praticar – Lista de Arquivos</vt:lpstr>
      <vt:lpstr>Praticar - Apagar</vt:lpstr>
      <vt:lpstr>Escrita de Arquivo</vt:lpstr>
      <vt:lpstr>Praticar – Escrita de Arquivo</vt:lpstr>
      <vt:lpstr>Praticar – Escrita de Arquivo</vt:lpstr>
      <vt:lpstr>Leitura de Arquivo</vt:lpstr>
      <vt:lpstr>Praticar – Leitura de Arquivo</vt:lpstr>
      <vt:lpstr>Análise Léxica</vt:lpstr>
      <vt:lpstr>Slide 14</vt:lpstr>
      <vt:lpstr>Slide 15</vt:lpstr>
      <vt:lpstr>Praticar – Separador de Tokens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Manipulação de Arquivos</dc:title>
  <dc:creator>Prof-UV</dc:creator>
  <cp:lastModifiedBy>Prof-UV</cp:lastModifiedBy>
  <cp:revision>23</cp:revision>
  <dcterms:created xsi:type="dcterms:W3CDTF">2020-04-14T00:06:14Z</dcterms:created>
  <dcterms:modified xsi:type="dcterms:W3CDTF">2022-04-29T19:59:29Z</dcterms:modified>
</cp:coreProperties>
</file>