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9"/>
            <a:ext cx="18287999" cy="102774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9220"/>
            <a:ext cx="18202259" cy="87248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26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490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college 1</dc:creator>
  <cp:keywords>DAGORaB0_UE,BAFhGYnc2yk</cp:keywords>
  <dc:title>Untitled design</dc:title>
  <dcterms:created xsi:type="dcterms:W3CDTF">2024-08-19T17:36:52Z</dcterms:created>
  <dcterms:modified xsi:type="dcterms:W3CDTF">2024-08-19T17:36:52Z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2024-08-19T00:00:00Z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2024-08-19T00:00:00Z</vt:filetime>
  </property>
  <property fmtid="{D5CDD505-2E9C-101B-9397-08002B2CF9AE}" pid="5" name="Producer">
    <vt:lpwstr>3-Heights(TM) PDF Security Shell 4.8.25.2 (http://www.pdf-tools.com)</vt:lpwstr>
  </property>
</Properties>
</file>