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4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08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5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8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8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9F04-4402-4EDE-83A1-FC0405983E3D}" type="datetimeFigureOut">
              <a:rPr lang="pt-BR" smtClean="0"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D10-9803-45BD-92DA-DC40DE399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69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42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104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966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223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1244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</dc:creator>
  <cp:lastModifiedBy>carlos henrique</cp:lastModifiedBy>
  <cp:revision>1</cp:revision>
  <dcterms:created xsi:type="dcterms:W3CDTF">2018-07-25T04:27:06Z</dcterms:created>
  <dcterms:modified xsi:type="dcterms:W3CDTF">2018-07-25T04:27:37Z</dcterms:modified>
</cp:coreProperties>
</file>