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4"/>
    <a:srgbClr val="ECEFF3"/>
    <a:srgbClr val="59FFEC"/>
    <a:srgbClr val="FF0000"/>
    <a:srgbClr val="9A26FF"/>
    <a:srgbClr val="FF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211-5EA6-7C08-BCCD-050CD002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504D-8319-51FA-1D7E-7B401565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90A0-5757-389D-8A15-D5801FCC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D9B3-4FE7-87DB-D832-FB9BB12D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7CEB-5721-63C6-7C39-8957F44B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B23-A527-BCE7-370E-DCE39FC8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D5C-A9AA-C847-6A83-3594A83E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E092-0D1C-A2DE-C9DA-C8DDB0B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039B-6399-383B-8CED-B3058BC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7D4F-1687-9C4D-2548-3CA21E9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87E9-81D0-FA9F-A1ED-4466860A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6C18-42F0-6D3D-47F0-9BE969D0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E063-D0D4-1FF5-CB21-3F3E8DA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284D-4DF8-70F9-79DE-B12D32A7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2856-4A77-BAF1-359C-5049876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F402-59AF-E935-E806-358ECDE9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2DA-580C-4460-5AF0-1F5F7D35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917-8CDF-2625-8682-DCF9F79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288D-ECE3-86C1-BA98-C2416BE5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355C-5F26-C359-B4A9-F2F097A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6ED-1674-14E5-71ED-7B22D07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CB2-EE94-F08C-A231-5964CDFB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06A2-835B-C138-3D65-7F103997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5504-CC30-B999-A80C-943D1E52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8B5-116C-87EE-23B7-8A482A47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FA4-E114-23CC-28D9-0E1EDA3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83F-3F6A-5E60-0E85-3680C01D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2111-356E-93AE-4C4E-EF90566E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D26E-03B3-4AB9-948D-A70361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DC1-026D-5C87-E41B-EC77EBA2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C208-59C6-3464-5DA6-A47BF27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1B7-5A15-7F89-8009-7501A17F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E8E7-BFDF-73A8-9B46-D013D08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47C7-AA03-132D-5E12-90046D9E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9B83-75C2-3286-469E-0E36D849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922CD-0502-FC94-E183-53EA00480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5438D-9CFD-EC4F-39BC-9BD2C299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ADB4-77BE-DF39-D55B-A915243C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51F7-C76E-E483-5332-FA19D69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7FF4-BD77-1B3F-E0D4-37267997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90A44-0CA0-6B11-97D1-77088F3D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DBEA4-3AB6-E8A7-EA77-3548F10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9AC2-741C-9D2C-2F85-41FD35A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8A18-5615-488C-7BAF-B8D023AB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04BE-20A8-5036-2BAF-29D62E0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A1D5-1464-80C7-FC0C-4F0033F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CD5-EE28-4430-3874-7ED69EA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EEE8-BA20-BD59-CE57-4CEE8ABD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2DC4-EFD8-6408-F783-BF5BB68F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0931-FF7E-1B24-6A9D-A3724FA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62E5-0FDA-363F-9914-224482F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4ED5-AE0A-10F9-6621-9DF1F89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DDA8-4E34-B5DD-9FF6-2BF08CE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EE7D-B7B8-BD06-F6E6-917D56E9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ABB9-4DAD-BBE5-E9BE-56AD4A56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30A6-7F73-3AA3-93D2-26A5A172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7879-1EA3-24C2-E11D-D0166997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FD3A-02B0-59E1-1FF0-2686AC7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4DB83-58F5-AAA8-3285-F565A2E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9FC4-7DE5-6180-4AC8-9FF38FDB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6E25-4648-F870-E316-67CE96B6A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B4D4-C118-45F4-8C1A-A2DFB70A21F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ED24-DEE3-7E55-5ED1-33548105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79A8-37AC-E202-2882-5B669A397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81FD1E-B7DB-D922-1B7F-D7CA9A4B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31" y="0"/>
            <a:ext cx="38879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275051" y="696575"/>
            <a:ext cx="364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2C3A0-3E76-AB51-4A9D-CDAB905AF8E9}"/>
              </a:ext>
            </a:extLst>
          </p:cNvPr>
          <p:cNvSpPr/>
          <p:nvPr/>
        </p:nvSpPr>
        <p:spPr>
          <a:xfrm>
            <a:off x="4801591" y="2497777"/>
            <a:ext cx="1646710" cy="16467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B4CDA2E6-972B-DA54-2652-5A91B5BF6DF6}"/>
              </a:ext>
            </a:extLst>
          </p:cNvPr>
          <p:cNvSpPr/>
          <p:nvPr/>
        </p:nvSpPr>
        <p:spPr>
          <a:xfrm>
            <a:off x="1575460" y="1828800"/>
            <a:ext cx="2879765" cy="2879765"/>
          </a:xfrm>
          <a:prstGeom prst="mathMultiply">
            <a:avLst>
              <a:gd name="adj1" fmla="val 1269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DORISE</dc:creator>
  <cp:lastModifiedBy>Adrien DORISE</cp:lastModifiedBy>
  <cp:revision>2</cp:revision>
  <dcterms:created xsi:type="dcterms:W3CDTF">2023-02-15T21:10:09Z</dcterms:created>
  <dcterms:modified xsi:type="dcterms:W3CDTF">2023-02-18T01:12:31Z</dcterms:modified>
</cp:coreProperties>
</file>