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54"/>
    <a:srgbClr val="ECEFF3"/>
    <a:srgbClr val="59FFEC"/>
    <a:srgbClr val="FF0000"/>
    <a:srgbClr val="9A26FF"/>
    <a:srgbClr val="FFF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7211-5EA6-7C08-BCCD-050CD002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504D-8319-51FA-1D7E-7B401565A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90A0-5757-389D-8A15-D5801FCC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D9B3-4FE7-87DB-D832-FB9BB12D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B7CEB-5721-63C6-7C39-8957F44B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B23-A527-BCE7-370E-DCE39FC8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3D5C-A9AA-C847-6A83-3594A83E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E092-0D1C-A2DE-C9DA-C8DDB0B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039B-6399-383B-8CED-B3058BC7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7D4F-1687-9C4D-2548-3CA21E9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87E9-81D0-FA9F-A1ED-4466860AF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06C18-42F0-6D3D-47F0-9BE969D06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E063-D0D4-1FF5-CB21-3F3E8DA3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284D-4DF8-70F9-79DE-B12D32A7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2856-4A77-BAF1-359C-50498763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F402-59AF-E935-E806-358ECDE9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B2DA-580C-4460-5AF0-1F5F7D35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B917-8CDF-2625-8682-DCF9F79F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288D-ECE3-86C1-BA98-C2416BE5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355C-5F26-C359-B4A9-F2F097A9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8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46ED-1674-14E5-71ED-7B22D07D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DCB2-EE94-F08C-A231-5964CDFB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06A2-835B-C138-3D65-7F103997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5504-CC30-B999-A80C-943D1E52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8B5-116C-87EE-23B7-8A482A47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5FA4-E114-23CC-28D9-0E1EDA3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083F-3F6A-5E60-0E85-3680C01D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2111-356E-93AE-4C4E-EF90566E0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D26E-03B3-4AB9-948D-A703614B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DC1-026D-5C87-E41B-EC77EBA2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C208-59C6-3464-5DA6-A47BF27B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21B7-5A15-7F89-8009-7501A17F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E8E7-BFDF-73A8-9B46-D013D08D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47C7-AA03-132D-5E12-90046D9E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29B83-75C2-3286-469E-0E36D8496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922CD-0502-FC94-E183-53EA00480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5438D-9CFD-EC4F-39BC-9BD2C299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0ADB4-77BE-DF39-D55B-A915243C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251F7-C76E-E483-5332-FA19D692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8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7FF4-BD77-1B3F-E0D4-37267997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90A44-0CA0-6B11-97D1-77088F3D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DBEA4-3AB6-E8A7-EA77-3548F103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89AC2-741C-9D2C-2F85-41FD35A3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9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E8A18-5615-488C-7BAF-B8D023AB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B04BE-20A8-5036-2BAF-29D62E0D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A1D5-1464-80C7-FC0C-4F0033FD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8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8CD5-EE28-4430-3874-7ED69EA6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EEE8-BA20-BD59-CE57-4CEE8ABD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2DC4-EFD8-6408-F783-BF5BB68F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0931-FF7E-1B24-6A9D-A3724FA8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62E5-0FDA-363F-9914-224482F3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4ED5-AE0A-10F9-6621-9DF1F894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7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DDA8-4E34-B5DD-9FF6-2BF08CE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FEE7D-B7B8-BD06-F6E6-917D56E9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DABB9-4DAD-BBE5-E9BE-56AD4A56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30A6-7F73-3AA3-93D2-26A5A172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7879-1EA3-24C2-E11D-D0166997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FD3A-02B0-59E1-1FF0-2686AC7D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4DB83-58F5-AAA8-3285-F565A2E1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79FC4-7DE5-6180-4AC8-9FF38FDB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6E25-4648-F870-E316-67CE96B6A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B4D4-C118-45F4-8C1A-A2DFB70A21F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ED24-DEE3-7E55-5ED1-335481053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79A8-37AC-E202-2882-5B669A397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81FD1E-B7DB-D922-1B7F-D7CA9A4B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31" y="0"/>
            <a:ext cx="388793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FAEF21-B84B-D954-7A60-22E90B2E651E}"/>
              </a:ext>
            </a:extLst>
          </p:cNvPr>
          <p:cNvSpPr/>
          <p:nvPr/>
        </p:nvSpPr>
        <p:spPr>
          <a:xfrm>
            <a:off x="4275051" y="696575"/>
            <a:ext cx="3641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r>
              <a:rPr lang="en-US" sz="5400" b="1" i="1" cap="none" spc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</a:t>
            </a:r>
            <a:r>
              <a:rPr lang="en-US" sz="5400" b="1" i="1" cap="none" spc="0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i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  <a:r>
              <a:rPr lang="en-US" sz="5400" b="1" i="1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r>
              <a:rPr lang="en-US" sz="5400" b="1" i="1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5400" b="1" i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849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FAEF21-B84B-D954-7A60-22E90B2E651E}"/>
              </a:ext>
            </a:extLst>
          </p:cNvPr>
          <p:cNvSpPr/>
          <p:nvPr/>
        </p:nvSpPr>
        <p:spPr>
          <a:xfrm>
            <a:off x="4985662" y="696575"/>
            <a:ext cx="2220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</a:t>
            </a:r>
            <a:r>
              <a:rPr lang="en-US" sz="5400" b="1" i="1" cap="none" spc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en-US" sz="5400" b="1" i="1" cap="none" spc="0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r>
              <a:rPr lang="en-US" sz="5400" b="1" i="1" cap="none" spc="0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r>
              <a:rPr lang="en-US" sz="5400" b="1" i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endParaRPr lang="en-US" sz="5400" b="1" i="1" dirty="0">
              <a:ln w="12700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F06FB-B90F-2997-EE64-B8A9F8237872}"/>
              </a:ext>
            </a:extLst>
          </p:cNvPr>
          <p:cNvSpPr/>
          <p:nvPr/>
        </p:nvSpPr>
        <p:spPr>
          <a:xfrm>
            <a:off x="4734974" y="2045646"/>
            <a:ext cx="18977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Reset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389376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2C3A0-3E76-AB51-4A9D-CDAB905AF8E9}"/>
              </a:ext>
            </a:extLst>
          </p:cNvPr>
          <p:cNvSpPr/>
          <p:nvPr/>
        </p:nvSpPr>
        <p:spPr>
          <a:xfrm>
            <a:off x="4801591" y="2497777"/>
            <a:ext cx="1646710" cy="16467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B4CDA2E6-972B-DA54-2652-5A91B5BF6DF6}"/>
              </a:ext>
            </a:extLst>
          </p:cNvPr>
          <p:cNvSpPr/>
          <p:nvPr/>
        </p:nvSpPr>
        <p:spPr>
          <a:xfrm>
            <a:off x="1575460" y="1828800"/>
            <a:ext cx="2879765" cy="2879765"/>
          </a:xfrm>
          <a:prstGeom prst="mathMultiply">
            <a:avLst>
              <a:gd name="adj1" fmla="val 1269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Repeat with solid fill">
            <a:extLst>
              <a:ext uri="{FF2B5EF4-FFF2-40B4-BE49-F238E27FC236}">
                <a16:creationId xmlns:a16="http://schemas.microsoft.com/office/drawing/2014/main" id="{9146AE2D-E6F3-050F-9D7E-F6EF6BFE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047" y="2189018"/>
            <a:ext cx="2208810" cy="22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DORISE</dc:creator>
  <cp:lastModifiedBy>Adrien DORISE</cp:lastModifiedBy>
  <cp:revision>4</cp:revision>
  <dcterms:created xsi:type="dcterms:W3CDTF">2023-02-15T21:10:09Z</dcterms:created>
  <dcterms:modified xsi:type="dcterms:W3CDTF">2023-02-19T04:10:56Z</dcterms:modified>
</cp:coreProperties>
</file>