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BD791-E370-4277-8228-4B97AAE7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1B8BF-D4F8-49F9-9005-56F9E580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2AA1B-F5C8-4C85-BBFA-B2DB120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2EA66-66D7-4264-BC25-A0C3750F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D6804-498F-4165-A212-6231DF5B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ECAD-5EA4-497F-8E50-B9580712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495067-C862-4088-B498-6C5662C9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6C73-1A7C-48FC-8C7B-18E984C4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6D506-627E-4462-9CDF-90CC9CC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11309-4C56-4724-9DEB-29C59753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76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5F027-3D12-4C5A-9AA5-C305C8912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0A10F0-99F0-44C3-9A66-E143B668D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5C69E-B6A5-4D49-B2A4-0C8615ED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0D8A5-9E7D-467A-8AB1-4D1C46C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E0AA6-D517-4C5F-9F67-96BF0574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E2E0-E9F2-43DA-8FF1-99CEBEA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395E21-FB54-407D-82CA-D25763F3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96D07-D7DF-442A-AE9B-53880F5C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DF033-D122-4B38-8E0E-93423BC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EDB46-3FDA-4178-8E08-D04D498E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8065-AA31-4A7E-87FD-733E5D41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51693-9B12-4E19-AF5E-02D9DD29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467B3-A798-4737-A9C4-BC8F22E7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E13F9-C479-4344-B099-81AE69C4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43686-257A-410C-A4C9-AF533E12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EEC4C-4A39-49F5-9014-BA88B89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3A26D-CD36-4F43-8658-88FE2B82F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C64D13-82A8-4843-9D73-55723871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7CA5C-1EB5-43A3-846C-AC270BE1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AF4387-55E6-46D3-A649-F483F56D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65BB3-5E07-42B8-9A07-65A81B3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0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6562A-EF21-4771-896A-41A319C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9587E-AF71-468C-B289-35C3660E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58B58-04F9-4B48-8E87-AF4FD282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C9FCEF-8E95-475D-8F85-4D73AAAE7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8C8341-4AF8-4251-BD81-ED19DF2D0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96F337-94DF-4F14-B20E-EC0D95E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EB08FE-4ADC-4F60-B162-DC069EEC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58998C-C04B-493B-8422-36155B1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8A859-B5B2-4177-88B9-631F63F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A627B9-69A4-4B24-9943-F9677AC5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067D2-F192-426E-82FF-3B2F3F63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753B22-92B8-40AB-9DF3-67023EE4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9C7284-CB44-4EFF-BB13-93C2C6F5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4C5786-FB53-48C5-A000-7CE51A19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7358F2-2B5B-4F63-80C6-BDBFC1C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AA12-2951-4280-AE57-21400E6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1CC0-A1AC-41EF-95FD-2CD5DC66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A1F0EB-5362-4E68-9185-80DD34CA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7AA7D-DD95-4485-83AF-B200B47A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38063-E6B3-4865-AFC3-00DB45A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EFCC56-1ABD-43DC-8BDD-FC4C0F4D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B41E-A270-48D2-B638-6EC2AA6C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D28B82-3F8D-4C7C-B75A-20CF9851A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A83B40-DF36-4437-8AC7-E1D90A0B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DE758-CAB1-491C-A79D-87BC07A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4E1B42-6E9F-4E04-8270-667F3A8E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B7DBD-FB49-4F3B-855E-E3C9C497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49C9B-9321-4889-BFD4-594C3337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C583E-DF59-444D-92B2-823608D7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A4CBE-42FE-427D-89DF-80B6A19BB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5FF-605A-49D8-AE04-BE5422DEBD98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C9143-9B99-4C94-B9F9-42AD6D07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C2C7C-0112-4BC8-8279-387202D7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9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5535D-4BA5-415B-AD79-2C10EDFAC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DC359-805E-44D1-97CF-6C7EF3D543E7}"/>
              </a:ext>
            </a:extLst>
          </p:cNvPr>
          <p:cNvSpPr/>
          <p:nvPr/>
        </p:nvSpPr>
        <p:spPr>
          <a:xfrm>
            <a:off x="5465134" y="148852"/>
            <a:ext cx="1871331" cy="290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Redir</a:t>
            </a:r>
            <a:r>
              <a:rPr lang="fr-FR" sz="1600" dirty="0">
                <a:solidFill>
                  <a:schemeClr val="tx1"/>
                </a:solidFill>
              </a:rPr>
              <a:t> vers home dans rep des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414FA-E193-4B90-B744-C0A0A19D24C6}"/>
              </a:ext>
            </a:extLst>
          </p:cNvPr>
          <p:cNvSpPr/>
          <p:nvPr/>
        </p:nvSpPr>
        <p:spPr>
          <a:xfrm>
            <a:off x="7442796" y="148852"/>
            <a:ext cx="4642879" cy="3508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Dossier </a:t>
            </a:r>
            <a:r>
              <a:rPr lang="fr-FR" sz="2400" b="1" dirty="0" err="1">
                <a:solidFill>
                  <a:schemeClr val="tx1"/>
                </a:solidFill>
              </a:rPr>
              <a:t>include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header.php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footer.php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? </a:t>
            </a:r>
            <a:r>
              <a:rPr lang="fr-FR" dirty="0" err="1">
                <a:solidFill>
                  <a:schemeClr val="tx1"/>
                </a:solidFill>
              </a:rPr>
              <a:t>Text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5C201-C257-4F19-9288-E5D4D3C436C2}"/>
              </a:ext>
            </a:extLst>
          </p:cNvPr>
          <p:cNvSpPr/>
          <p:nvPr/>
        </p:nvSpPr>
        <p:spPr>
          <a:xfrm>
            <a:off x="106326" y="164804"/>
            <a:ext cx="5252477" cy="654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chemeClr val="tx1"/>
                </a:solidFill>
              </a:rPr>
              <a:t>Dossier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67998-C411-4F9E-8FC6-F663D56AA881}"/>
              </a:ext>
            </a:extLst>
          </p:cNvPr>
          <p:cNvSpPr/>
          <p:nvPr/>
        </p:nvSpPr>
        <p:spPr>
          <a:xfrm>
            <a:off x="5465134" y="3806456"/>
            <a:ext cx="1871331" cy="2902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Dossier </a:t>
            </a:r>
            <a:r>
              <a:rPr lang="fr-FR" sz="2400" b="1" dirty="0" err="1">
                <a:solidFill>
                  <a:schemeClr val="tx1"/>
                </a:solidFill>
              </a:rPr>
              <a:t>credits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licence</a:t>
            </a: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credits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CB579-2EDF-4E78-AF48-45D269B3116E}"/>
              </a:ext>
            </a:extLst>
          </p:cNvPr>
          <p:cNvSpPr/>
          <p:nvPr/>
        </p:nvSpPr>
        <p:spPr>
          <a:xfrm>
            <a:off x="7442794" y="3806456"/>
            <a:ext cx="4642879" cy="2902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Pages:</a:t>
            </a:r>
          </a:p>
          <a:p>
            <a:r>
              <a:rPr lang="fr-FR" dirty="0">
                <a:solidFill>
                  <a:schemeClr val="tx1"/>
                </a:solidFill>
              </a:rPr>
              <a:t> - home</a:t>
            </a:r>
          </a:p>
          <a:p>
            <a:r>
              <a:rPr lang="fr-FR" dirty="0">
                <a:solidFill>
                  <a:schemeClr val="tx1"/>
                </a:solidFill>
              </a:rPr>
              <a:t> - articles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D79FA-5ED6-404B-981D-1551E6AB15F4}"/>
              </a:ext>
            </a:extLst>
          </p:cNvPr>
          <p:cNvSpPr/>
          <p:nvPr/>
        </p:nvSpPr>
        <p:spPr>
          <a:xfrm>
            <a:off x="247205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style</a:t>
            </a: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F68DA-1CCC-4D12-8302-CE6FF437CEAE}"/>
              </a:ext>
            </a:extLst>
          </p:cNvPr>
          <p:cNvSpPr/>
          <p:nvPr/>
        </p:nvSpPr>
        <p:spPr>
          <a:xfrm>
            <a:off x="2803004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pictures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B23BD-A0FF-4607-8A73-61A5EDBDB64E}"/>
              </a:ext>
            </a:extLst>
          </p:cNvPr>
          <p:cNvSpPr/>
          <p:nvPr/>
        </p:nvSpPr>
        <p:spPr>
          <a:xfrm>
            <a:off x="247205" y="3919864"/>
            <a:ext cx="4980022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>
                <a:solidFill>
                  <a:schemeClr val="tx1"/>
                </a:solidFill>
              </a:rPr>
              <a:t>icons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6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4D9F13-EB06-4AF7-9BD2-2CEF87EF8A35}"/>
              </a:ext>
            </a:extLst>
          </p:cNvPr>
          <p:cNvSpPr/>
          <p:nvPr/>
        </p:nvSpPr>
        <p:spPr>
          <a:xfrm>
            <a:off x="5199321" y="116957"/>
            <a:ext cx="1194391" cy="12440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Index.php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9E01D-8320-4A14-B7AB-8506C255DBF2}"/>
              </a:ext>
            </a:extLst>
          </p:cNvPr>
          <p:cNvSpPr/>
          <p:nvPr/>
        </p:nvSpPr>
        <p:spPr>
          <a:xfrm>
            <a:off x="159489" y="2076893"/>
            <a:ext cx="3271284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Dossier 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ECDE2-3112-4702-AF7A-E3C5D3142B07}"/>
              </a:ext>
            </a:extLst>
          </p:cNvPr>
          <p:cNvSpPr/>
          <p:nvPr/>
        </p:nvSpPr>
        <p:spPr>
          <a:xfrm>
            <a:off x="3537098" y="2076893"/>
            <a:ext cx="2739656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Dossier </a:t>
            </a:r>
            <a:r>
              <a:rPr lang="fr-FR" sz="1800" b="1" dirty="0" err="1">
                <a:solidFill>
                  <a:schemeClr val="tx1"/>
                </a:solidFill>
              </a:rPr>
              <a:t>include</a:t>
            </a:r>
            <a:endParaRPr lang="fr-FR" sz="18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header.php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footer.php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? </a:t>
            </a:r>
            <a:r>
              <a:rPr lang="fr-FR" dirty="0" err="1">
                <a:solidFill>
                  <a:schemeClr val="tx1"/>
                </a:solidFill>
              </a:rPr>
              <a:t>Text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  <a:p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11AEA-4013-467F-A1A7-F69A43EA1A82}"/>
              </a:ext>
            </a:extLst>
          </p:cNvPr>
          <p:cNvSpPr/>
          <p:nvPr/>
        </p:nvSpPr>
        <p:spPr>
          <a:xfrm>
            <a:off x="9292856" y="2062716"/>
            <a:ext cx="2739656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Pages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 - home</a:t>
            </a:r>
          </a:p>
          <a:p>
            <a:r>
              <a:rPr lang="fr-FR" sz="2000" dirty="0">
                <a:solidFill>
                  <a:schemeClr val="tx1"/>
                </a:solidFill>
              </a:rPr>
              <a:t> - articles</a:t>
            </a:r>
          </a:p>
          <a:p>
            <a:pPr algn="ctr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A85BDB-4E80-42FA-B350-EE842C825D47}"/>
              </a:ext>
            </a:extLst>
          </p:cNvPr>
          <p:cNvSpPr/>
          <p:nvPr/>
        </p:nvSpPr>
        <p:spPr>
          <a:xfrm>
            <a:off x="6414977" y="2062716"/>
            <a:ext cx="2739656" cy="236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</a:rPr>
              <a:t>Credits</a:t>
            </a:r>
            <a:endParaRPr lang="fr-FR" sz="18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licence</a:t>
            </a: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credits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…</a:t>
            </a:r>
          </a:p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F3C0B-74C7-4AA4-BE21-87FC046205B7}"/>
              </a:ext>
            </a:extLst>
          </p:cNvPr>
          <p:cNvSpPr/>
          <p:nvPr/>
        </p:nvSpPr>
        <p:spPr>
          <a:xfrm>
            <a:off x="159489" y="5046920"/>
            <a:ext cx="2424223" cy="15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style</a:t>
            </a: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96769-7133-41BA-A0FE-477A0088A84F}"/>
              </a:ext>
            </a:extLst>
          </p:cNvPr>
          <p:cNvSpPr/>
          <p:nvPr/>
        </p:nvSpPr>
        <p:spPr>
          <a:xfrm>
            <a:off x="2775098" y="5046920"/>
            <a:ext cx="2424223" cy="15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pictures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1AE5E-355F-4917-AD35-5DE3B6BEDBC2}"/>
              </a:ext>
            </a:extLst>
          </p:cNvPr>
          <p:cNvSpPr/>
          <p:nvPr/>
        </p:nvSpPr>
        <p:spPr>
          <a:xfrm>
            <a:off x="5390707" y="5046920"/>
            <a:ext cx="2424223" cy="1577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icons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A8723E05-49D0-4DD5-8E0B-2F5DE6D7129D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78725" y="-721243"/>
            <a:ext cx="701750" cy="4866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7A3739DF-6992-4AEA-A02A-DBD46115E4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437861" y="-281764"/>
            <a:ext cx="715927" cy="4001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EA87B1A-4A37-49B7-8353-2926C31510C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993759" y="1274134"/>
            <a:ext cx="715927" cy="889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D6BCB283-C9F6-4F90-BD36-396054E77B8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6439786" y="717697"/>
            <a:ext cx="701750" cy="1988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5E7E9964-BB7B-446E-B507-3910C343AB14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5400000">
            <a:off x="1282111" y="4533899"/>
            <a:ext cx="602511" cy="4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CB730B2-9812-43B5-8FC9-C6739E633045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2589915" y="3649624"/>
            <a:ext cx="602511" cy="2192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9C382278-9CE0-4126-92BB-72AAF80DBF84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3897720" y="2341820"/>
            <a:ext cx="602511" cy="4807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9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9CFB94-D8D0-48B8-8646-41A1BF4909CB}"/>
              </a:ext>
            </a:extLst>
          </p:cNvPr>
          <p:cNvSpPr/>
          <p:nvPr/>
        </p:nvSpPr>
        <p:spPr>
          <a:xfrm>
            <a:off x="4655288" y="180753"/>
            <a:ext cx="2881423" cy="1648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acceuil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6FA011B-BED3-4D26-B7A1-C0C0505AD92B}"/>
              </a:ext>
            </a:extLst>
          </p:cNvPr>
          <p:cNvSpPr/>
          <p:nvPr/>
        </p:nvSpPr>
        <p:spPr>
          <a:xfrm>
            <a:off x="427074" y="3551275"/>
            <a:ext cx="1539949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credits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F9F7110-8F84-4875-B892-E3DE8EF7A8D9}"/>
              </a:ext>
            </a:extLst>
          </p:cNvPr>
          <p:cNvSpPr/>
          <p:nvPr/>
        </p:nvSpPr>
        <p:spPr>
          <a:xfrm>
            <a:off x="3885314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BF9D1B-3E50-4289-AFB2-A8DBC480CF73}"/>
              </a:ext>
            </a:extLst>
          </p:cNvPr>
          <p:cNvSpPr/>
          <p:nvPr/>
        </p:nvSpPr>
        <p:spPr>
          <a:xfrm>
            <a:off x="5143500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5159DE-6386-49DE-ABF1-0492FF057B26}"/>
              </a:ext>
            </a:extLst>
          </p:cNvPr>
          <p:cNvSpPr/>
          <p:nvPr/>
        </p:nvSpPr>
        <p:spPr>
          <a:xfrm>
            <a:off x="6403457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73D9D09-2A6C-411F-A9E3-67E2D93830FF}"/>
              </a:ext>
            </a:extLst>
          </p:cNvPr>
          <p:cNvSpPr/>
          <p:nvPr/>
        </p:nvSpPr>
        <p:spPr>
          <a:xfrm>
            <a:off x="7663414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A9E2C11-ADDC-4300-B675-65D16BC645E3}"/>
              </a:ext>
            </a:extLst>
          </p:cNvPr>
          <p:cNvSpPr/>
          <p:nvPr/>
        </p:nvSpPr>
        <p:spPr>
          <a:xfrm>
            <a:off x="8921600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5219382-0788-45F5-AAFC-FEB9598E2BD4}"/>
              </a:ext>
            </a:extLst>
          </p:cNvPr>
          <p:cNvSpPr/>
          <p:nvPr/>
        </p:nvSpPr>
        <p:spPr>
          <a:xfrm>
            <a:off x="10181557" y="3551275"/>
            <a:ext cx="1133254" cy="2544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article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80D62B2-D5A7-45FC-85C4-7B849860E131}"/>
              </a:ext>
            </a:extLst>
          </p:cNvPr>
          <p:cNvCxnSpPr>
            <a:cxnSpLocks/>
          </p:cNvCxnSpPr>
          <p:nvPr/>
        </p:nvCxnSpPr>
        <p:spPr>
          <a:xfrm flipH="1">
            <a:off x="1967024" y="1749056"/>
            <a:ext cx="2561563" cy="180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89F55C28-7B83-45A1-A8CF-40BEBEF6C6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412734" y="1868008"/>
            <a:ext cx="1722475" cy="1644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97FEC7E-07F3-4182-86EB-3B72B75A852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041827" y="2497101"/>
            <a:ext cx="1722475" cy="385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BB402DA-A4FE-497A-A505-55CC87EE344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671805" y="2252995"/>
            <a:ext cx="1722475" cy="874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BCA64D4-4B0D-4489-9472-F09B0B9EACF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01783" y="1623016"/>
            <a:ext cx="1722475" cy="21340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95760FED-1A20-44CF-A9A1-F9BC8295E3A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6930876" y="993923"/>
            <a:ext cx="1722475" cy="3392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1E9D7DC6-33AC-44E9-82F5-07A61AF41E0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7560855" y="363945"/>
            <a:ext cx="1722475" cy="4652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61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128</Words>
  <Application>Microsoft Office PowerPoint</Application>
  <PresentationFormat>Grand écran</PresentationFormat>
  <Paragraphs>46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10</cp:revision>
  <dcterms:created xsi:type="dcterms:W3CDTF">2021-04-07T13:08:50Z</dcterms:created>
  <dcterms:modified xsi:type="dcterms:W3CDTF">2021-04-16T06:55:50Z</dcterms:modified>
</cp:coreProperties>
</file>