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EBD791-E370-4277-8228-4B97AAE7D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21B8BF-D4F8-49F9-9005-56F9E580D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32AA1B-F5C8-4C85-BBFA-B2DB120F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72EA66-66D7-4264-BC25-A0C3750F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6D6804-498F-4165-A212-6231DF5B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01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3ECAD-5EA4-497F-8E50-B9580712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495067-C862-4088-B498-6C5662C95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4E6C73-1A7C-48FC-8C7B-18E984C4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F6D506-627E-4462-9CDF-90CC9CC1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611309-4C56-4724-9DEB-29C59753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76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55F027-3D12-4C5A-9AA5-C305C8912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0A10F0-99F0-44C3-9A66-E143B668D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15C69E-B6A5-4D49-B2A4-0C8615ED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B0D8A5-9E7D-467A-8AB1-4D1C46CC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7E0AA6-D517-4C5F-9F67-96BF0574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22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B6E2E0-E9F2-43DA-8FF1-99CEBEAF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395E21-FB54-407D-82CA-D25763F3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996D07-D7DF-442A-AE9B-53880F5C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3DF033-D122-4B38-8E0E-93423BC4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EDB46-3FDA-4178-8E08-D04D498E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07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F8065-AA31-4A7E-87FD-733E5D41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551693-9B12-4E19-AF5E-02D9DD29A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D467B3-A798-4737-A9C4-BC8F22E7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E13F9-C479-4344-B099-81AE69C4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443686-257A-410C-A4C9-AF533E12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50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EEC4C-4A39-49F5-9014-BA88B899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F3A26D-CD36-4F43-8658-88FE2B82F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C64D13-82A8-4843-9D73-557238718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67CA5C-1EB5-43A3-846C-AC270BE1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AF4387-55E6-46D3-A649-F483F56D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365BB3-5E07-42B8-9A07-65A81B3D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70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6562A-EF21-4771-896A-41A319CF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99587E-AF71-468C-B289-35C3660EA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758B58-04F9-4B48-8E87-AF4FD2821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C9FCEF-8E95-475D-8F85-4D73AAAE7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78C8341-4AF8-4251-BD81-ED19DF2D0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96F337-94DF-4F14-B20E-EC0D95E3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FEB08FE-4ADC-4F60-B162-DC069EEC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58998C-C04B-493B-8422-36155B1E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01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8A859-B5B2-4177-88B9-631F63F8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A627B9-69A4-4B24-9943-F9677AC5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1067D2-F192-426E-82FF-3B2F3F63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753B22-92B8-40AB-9DF3-67023EE4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51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99C7284-CB44-4EFF-BB13-93C2C6F5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64C5786-FB53-48C5-A000-7CE51A19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7358F2-2B5B-4F63-80C6-BDBFC1CD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96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DAA12-2951-4280-AE57-21400E6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891CC0-A1AC-41EF-95FD-2CD5DC666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A1F0EB-5362-4E68-9185-80DD34CA1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37AA7D-DD95-4485-83AF-B200B47A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E38063-E6B3-4865-AFC3-00DB45AC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EFCC56-1ABD-43DC-8BDD-FC4C0F4D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94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DCB41E-A270-48D2-B638-6EC2AA6C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0D28B82-3F8D-4C7C-B75A-20CF9851A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A83B40-DF36-4437-8AC7-E1D90A0B7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6DE758-CAB1-491C-A79D-87BC07A9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F5FF-605A-49D8-AE04-BE5422DEBD98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4E1B42-6E9F-4E04-8270-667F3A8E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DB7DBD-FB49-4F3B-855E-E3C9C497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10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49C9B-9321-4889-BFD4-594C3337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2C583E-DF59-444D-92B2-823608D7B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3A4CBE-42FE-427D-89DF-80B6A19BB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1F5FF-605A-49D8-AE04-BE5422DEBD98}" type="datetimeFigureOut">
              <a:rPr lang="fr-FR" smtClean="0"/>
              <a:t>08/04/2021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6C9143-9B99-4C94-B9F9-42AD6D074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5C2C7C-0112-4BC8-8279-387202D76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4E16-B068-4B75-A9B5-92AE33DCEA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89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35535D-4BA5-415B-AD79-2C10EDFAC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tx1"/>
                </a:solidFill>
              </a:rPr>
              <a:t>site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4DC359-805E-44D1-97CF-6C7EF3D543E7}"/>
              </a:ext>
            </a:extLst>
          </p:cNvPr>
          <p:cNvSpPr/>
          <p:nvPr/>
        </p:nvSpPr>
        <p:spPr>
          <a:xfrm>
            <a:off x="5465134" y="148852"/>
            <a:ext cx="1871331" cy="2902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Index.php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sz="1600" dirty="0" err="1">
                <a:solidFill>
                  <a:schemeClr val="tx1"/>
                </a:solidFill>
              </a:rPr>
              <a:t>Redir</a:t>
            </a:r>
            <a:r>
              <a:rPr lang="fr-FR" sz="1600" dirty="0">
                <a:solidFill>
                  <a:schemeClr val="tx1"/>
                </a:solidFill>
              </a:rPr>
              <a:t> vers home dans rep des pages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3414FA-E193-4B90-B744-C0A0A19D24C6}"/>
              </a:ext>
            </a:extLst>
          </p:cNvPr>
          <p:cNvSpPr/>
          <p:nvPr/>
        </p:nvSpPr>
        <p:spPr>
          <a:xfrm>
            <a:off x="7442796" y="148852"/>
            <a:ext cx="4642879" cy="35087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Dossier </a:t>
            </a:r>
            <a:r>
              <a:rPr lang="fr-FR" sz="2400" b="1" dirty="0" err="1">
                <a:solidFill>
                  <a:schemeClr val="tx1"/>
                </a:solidFill>
              </a:rPr>
              <a:t>include</a:t>
            </a:r>
            <a:endParaRPr lang="fr-FR" sz="2400" b="1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</a:t>
            </a:r>
            <a:r>
              <a:rPr lang="fr-FR" dirty="0" err="1">
                <a:solidFill>
                  <a:schemeClr val="tx1"/>
                </a:solidFill>
              </a:rPr>
              <a:t>header.php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</a:t>
            </a:r>
            <a:r>
              <a:rPr lang="fr-FR" dirty="0" err="1">
                <a:solidFill>
                  <a:schemeClr val="tx1"/>
                </a:solidFill>
              </a:rPr>
              <a:t>footer.php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? </a:t>
            </a:r>
            <a:r>
              <a:rPr lang="fr-FR" dirty="0" err="1">
                <a:solidFill>
                  <a:schemeClr val="tx1"/>
                </a:solidFill>
              </a:rPr>
              <a:t>Text</a:t>
            </a:r>
            <a:r>
              <a:rPr lang="fr-FR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95C201-C257-4F19-9288-E5D4D3C436C2}"/>
              </a:ext>
            </a:extLst>
          </p:cNvPr>
          <p:cNvSpPr/>
          <p:nvPr/>
        </p:nvSpPr>
        <p:spPr>
          <a:xfrm>
            <a:off x="106326" y="164804"/>
            <a:ext cx="5252477" cy="65443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400" b="1" dirty="0">
                <a:solidFill>
                  <a:schemeClr val="tx1"/>
                </a:solidFill>
              </a:rPr>
              <a:t>Dossier assets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767998-C411-4F9E-8FC6-F663D56AA881}"/>
              </a:ext>
            </a:extLst>
          </p:cNvPr>
          <p:cNvSpPr/>
          <p:nvPr/>
        </p:nvSpPr>
        <p:spPr>
          <a:xfrm>
            <a:off x="5465134" y="3806456"/>
            <a:ext cx="1871331" cy="29026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Dossier </a:t>
            </a:r>
            <a:r>
              <a:rPr lang="fr-FR" sz="2400" b="1" dirty="0" err="1">
                <a:solidFill>
                  <a:schemeClr val="tx1"/>
                </a:solidFill>
              </a:rPr>
              <a:t>credits</a:t>
            </a:r>
            <a:endParaRPr lang="fr-FR" sz="2400" b="1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licence</a:t>
            </a:r>
          </a:p>
          <a:p>
            <a:r>
              <a:rPr lang="fr-FR" dirty="0">
                <a:solidFill>
                  <a:schemeClr val="tx1"/>
                </a:solidFill>
              </a:rPr>
              <a:t> - </a:t>
            </a:r>
            <a:r>
              <a:rPr lang="fr-FR" dirty="0" err="1">
                <a:solidFill>
                  <a:schemeClr val="tx1"/>
                </a:solidFill>
              </a:rPr>
              <a:t>credits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4CB579-2EDF-4E78-AF48-45D269B3116E}"/>
              </a:ext>
            </a:extLst>
          </p:cNvPr>
          <p:cNvSpPr/>
          <p:nvPr/>
        </p:nvSpPr>
        <p:spPr>
          <a:xfrm>
            <a:off x="7442794" y="3806456"/>
            <a:ext cx="4642879" cy="29026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Pages:</a:t>
            </a:r>
          </a:p>
          <a:p>
            <a:r>
              <a:rPr lang="fr-FR" dirty="0">
                <a:solidFill>
                  <a:schemeClr val="tx1"/>
                </a:solidFill>
              </a:rPr>
              <a:t> - home</a:t>
            </a:r>
          </a:p>
          <a:p>
            <a:r>
              <a:rPr lang="fr-FR" dirty="0">
                <a:solidFill>
                  <a:schemeClr val="tx1"/>
                </a:solidFill>
              </a:rPr>
              <a:t> - articles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BD79FA-5ED6-404B-981D-1551E6AB15F4}"/>
              </a:ext>
            </a:extLst>
          </p:cNvPr>
          <p:cNvSpPr/>
          <p:nvPr/>
        </p:nvSpPr>
        <p:spPr>
          <a:xfrm>
            <a:off x="247205" y="1229832"/>
            <a:ext cx="2424223" cy="26156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Dossier style</a:t>
            </a:r>
          </a:p>
          <a:p>
            <a:r>
              <a:rPr lang="fr-FR" dirty="0">
                <a:solidFill>
                  <a:schemeClr val="tx1"/>
                </a:solidFill>
              </a:rPr>
              <a:t> - main.css</a:t>
            </a:r>
          </a:p>
          <a:p>
            <a:r>
              <a:rPr lang="fr-FR" dirty="0">
                <a:solidFill>
                  <a:schemeClr val="tx1"/>
                </a:solidFill>
              </a:rPr>
              <a:t> - secondaire.css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F68DA-1CCC-4D12-8302-CE6FF437CEAE}"/>
              </a:ext>
            </a:extLst>
          </p:cNvPr>
          <p:cNvSpPr/>
          <p:nvPr/>
        </p:nvSpPr>
        <p:spPr>
          <a:xfrm>
            <a:off x="2803004" y="1229832"/>
            <a:ext cx="2424223" cy="26156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Dossier </a:t>
            </a:r>
            <a:r>
              <a:rPr lang="fr-FR" b="1" dirty="0" err="1">
                <a:solidFill>
                  <a:schemeClr val="tx1"/>
                </a:solidFill>
              </a:rPr>
              <a:t>pictures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main.css</a:t>
            </a:r>
          </a:p>
          <a:p>
            <a:r>
              <a:rPr lang="fr-FR" dirty="0">
                <a:solidFill>
                  <a:schemeClr val="tx1"/>
                </a:solidFill>
              </a:rPr>
              <a:t> - secondaire.css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8B23BD-A0FF-4607-8A73-61A5EDBDB64E}"/>
              </a:ext>
            </a:extLst>
          </p:cNvPr>
          <p:cNvSpPr/>
          <p:nvPr/>
        </p:nvSpPr>
        <p:spPr>
          <a:xfrm>
            <a:off x="247205" y="3919864"/>
            <a:ext cx="4980022" cy="26156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Dossier </a:t>
            </a:r>
            <a:r>
              <a:rPr lang="fr-FR" b="1" dirty="0" err="1">
                <a:solidFill>
                  <a:schemeClr val="tx1"/>
                </a:solidFill>
              </a:rPr>
              <a:t>icons</a:t>
            </a:r>
            <a:endParaRPr lang="fr-FR" b="1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main.css</a:t>
            </a:r>
          </a:p>
          <a:p>
            <a:r>
              <a:rPr lang="fr-FR" dirty="0">
                <a:solidFill>
                  <a:schemeClr val="tx1"/>
                </a:solidFill>
              </a:rPr>
              <a:t> - secondaire.css</a:t>
            </a:r>
          </a:p>
        </p:txBody>
      </p:sp>
    </p:spTree>
    <p:extLst>
      <p:ext uri="{BB962C8B-B14F-4D97-AF65-F5344CB8AC3E}">
        <p14:creationId xmlns:p14="http://schemas.microsoft.com/office/powerpoint/2010/main" val="27295684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85</Words>
  <Application>Microsoft Office PowerPoint</Application>
  <PresentationFormat>Grand écran</PresentationFormat>
  <Paragraphs>24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6</cp:revision>
  <dcterms:created xsi:type="dcterms:W3CDTF">2021-04-07T13:08:50Z</dcterms:created>
  <dcterms:modified xsi:type="dcterms:W3CDTF">2021-04-08T06:53:09Z</dcterms:modified>
</cp:coreProperties>
</file>