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D791-E370-4277-8228-4B97AAE7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1B8BF-D4F8-49F9-9005-56F9E580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2AA1B-F5C8-4C85-BBFA-B2DB120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2EA66-66D7-4264-BC25-A0C3750F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D6804-498F-4165-A212-6231DF5B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ECAD-5EA4-497F-8E50-B958071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95067-C862-4088-B498-6C5662C9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6C73-1A7C-48FC-8C7B-18E984C4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6D506-627E-4462-9CDF-90CC9CC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11309-4C56-4724-9DEB-29C5975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76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5F027-3D12-4C5A-9AA5-C305C891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0A10F0-99F0-44C3-9A66-E143B668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5C69E-B6A5-4D49-B2A4-0C8615ED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0D8A5-9E7D-467A-8AB1-4D1C46C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E0AA6-D517-4C5F-9F67-96BF0574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E2E0-E9F2-43DA-8FF1-99CEBEA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395E21-FB54-407D-82CA-D25763F3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96D07-D7DF-442A-AE9B-53880F5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DF033-D122-4B38-8E0E-93423BC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EDB46-3FDA-4178-8E08-D04D498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8065-AA31-4A7E-87FD-733E5D4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51693-9B12-4E19-AF5E-02D9DD29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467B3-A798-4737-A9C4-BC8F22E7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E13F9-C479-4344-B099-81AE69C4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43686-257A-410C-A4C9-AF533E12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EEC4C-4A39-49F5-9014-BA88B89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3A26D-CD36-4F43-8658-88FE2B82F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C64D13-82A8-4843-9D73-55723871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7CA5C-1EB5-43A3-846C-AC270BE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F4387-55E6-46D3-A649-F483F56D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65BB3-5E07-42B8-9A07-65A81B3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0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6562A-EF21-4771-896A-41A319C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9587E-AF71-468C-B289-35C3660E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58B58-04F9-4B48-8E87-AF4FD282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C9FCEF-8E95-475D-8F85-4D73AAAE7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8C8341-4AF8-4251-BD81-ED19DF2D0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96F337-94DF-4F14-B20E-EC0D95E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EB08FE-4ADC-4F60-B162-DC069EEC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58998C-C04B-493B-8422-36155B1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8A859-B5B2-4177-88B9-631F63F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A627B9-69A4-4B24-9943-F9677AC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067D2-F192-426E-82FF-3B2F3F63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53B22-92B8-40AB-9DF3-67023EE4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9C7284-CB44-4EFF-BB13-93C2C6F5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4C5786-FB53-48C5-A000-7CE51A1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358F2-2B5B-4F63-80C6-BDBFC1C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AA12-2951-4280-AE57-21400E6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1CC0-A1AC-41EF-95FD-2CD5DC6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A1F0EB-5362-4E68-9185-80DD34CA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7AA7D-DD95-4485-83AF-B200B47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38063-E6B3-4865-AFC3-00DB45A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FCC56-1ABD-43DC-8BDD-FC4C0F4D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B41E-A270-48D2-B638-6EC2AA6C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28B82-3F8D-4C7C-B75A-20CF9851A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A83B40-DF36-4437-8AC7-E1D90A0B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DE758-CAB1-491C-A79D-87BC07A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4E1B42-6E9F-4E04-8270-667F3A8E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B7DBD-FB49-4F3B-855E-E3C9C497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49C9B-9321-4889-BFD4-594C3337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C583E-DF59-444D-92B2-823608D7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A4CBE-42FE-427D-89DF-80B6A19BB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5FF-605A-49D8-AE04-BE5422DEBD98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C9143-9B99-4C94-B9F9-42AD6D07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C2C7C-0112-4BC8-8279-387202D7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9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35D-4BA5-415B-AD79-2C10EDFAC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DC359-805E-44D1-97CF-6C7EF3D543E7}"/>
              </a:ext>
            </a:extLst>
          </p:cNvPr>
          <p:cNvSpPr/>
          <p:nvPr/>
        </p:nvSpPr>
        <p:spPr>
          <a:xfrm>
            <a:off x="5465134" y="148852"/>
            <a:ext cx="2665225" cy="290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Redir</a:t>
            </a:r>
            <a:r>
              <a:rPr lang="fr-FR" sz="1600" dirty="0">
                <a:solidFill>
                  <a:schemeClr val="tx1"/>
                </a:solidFill>
              </a:rPr>
              <a:t> vers home dans rep des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414FA-E193-4B90-B744-C0A0A19D24C6}"/>
              </a:ext>
            </a:extLst>
          </p:cNvPr>
          <p:cNvSpPr/>
          <p:nvPr/>
        </p:nvSpPr>
        <p:spPr>
          <a:xfrm>
            <a:off x="8236689" y="148852"/>
            <a:ext cx="3848986" cy="3508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include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header.php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footer.php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?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>
                <a:solidFill>
                  <a:schemeClr val="tx1"/>
                </a:solidFill>
              </a:rPr>
              <a:t>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5C201-C257-4F19-9288-E5D4D3C436C2}"/>
              </a:ext>
            </a:extLst>
          </p:cNvPr>
          <p:cNvSpPr/>
          <p:nvPr/>
        </p:nvSpPr>
        <p:spPr>
          <a:xfrm>
            <a:off x="106326" y="164804"/>
            <a:ext cx="5252477" cy="654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Dossier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67998-C411-4F9E-8FC6-F663D56AA881}"/>
              </a:ext>
            </a:extLst>
          </p:cNvPr>
          <p:cNvSpPr/>
          <p:nvPr/>
        </p:nvSpPr>
        <p:spPr>
          <a:xfrm>
            <a:off x="5465134" y="3806456"/>
            <a:ext cx="2665225" cy="2902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credits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licence</a:t>
            </a: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CB579-2EDF-4E78-AF48-45D269B3116E}"/>
              </a:ext>
            </a:extLst>
          </p:cNvPr>
          <p:cNvSpPr/>
          <p:nvPr/>
        </p:nvSpPr>
        <p:spPr>
          <a:xfrm>
            <a:off x="8236687" y="3806456"/>
            <a:ext cx="3848986" cy="2902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Pages:</a:t>
            </a:r>
          </a:p>
          <a:p>
            <a:r>
              <a:rPr lang="fr-FR" dirty="0">
                <a:solidFill>
                  <a:schemeClr val="tx1"/>
                </a:solidFill>
              </a:rPr>
              <a:t> - home</a:t>
            </a:r>
          </a:p>
          <a:p>
            <a:r>
              <a:rPr lang="fr-FR" dirty="0">
                <a:solidFill>
                  <a:schemeClr val="tx1"/>
                </a:solidFill>
              </a:rPr>
              <a:t> - articles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D79FA-5ED6-404B-981D-1551E6AB15F4}"/>
              </a:ext>
            </a:extLst>
          </p:cNvPr>
          <p:cNvSpPr/>
          <p:nvPr/>
        </p:nvSpPr>
        <p:spPr>
          <a:xfrm>
            <a:off x="247205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style</a:t>
            </a: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F68DA-1CCC-4D12-8302-CE6FF437CEAE}"/>
              </a:ext>
            </a:extLst>
          </p:cNvPr>
          <p:cNvSpPr/>
          <p:nvPr/>
        </p:nvSpPr>
        <p:spPr>
          <a:xfrm>
            <a:off x="2803004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pictures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B23BD-A0FF-4607-8A73-61A5EDBDB64E}"/>
              </a:ext>
            </a:extLst>
          </p:cNvPr>
          <p:cNvSpPr/>
          <p:nvPr/>
        </p:nvSpPr>
        <p:spPr>
          <a:xfrm>
            <a:off x="247205" y="3919864"/>
            <a:ext cx="4980022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icons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</p:spTree>
    <p:extLst>
      <p:ext uri="{BB962C8B-B14F-4D97-AF65-F5344CB8AC3E}">
        <p14:creationId xmlns:p14="http://schemas.microsoft.com/office/powerpoint/2010/main" val="2729568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85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5</cp:revision>
  <dcterms:created xsi:type="dcterms:W3CDTF">2021-04-07T13:08:50Z</dcterms:created>
  <dcterms:modified xsi:type="dcterms:W3CDTF">2021-04-07T13:53:21Z</dcterms:modified>
</cp:coreProperties>
</file>