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DOSSIER DE CONCEPTION</a:t>
            </a:r>
          </a:p>
          <a:p>
            <a:pPr algn="ctr"/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837D9EA-D740-4A5F-8D58-0B708AD8FE5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Arborescence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7B0D6E-269C-4522-B9C7-D852B2DF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9" y="1500033"/>
            <a:ext cx="8651892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2B9E93-57B5-4892-8549-E9F33657E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7ADDE7-EF35-41D4-9C5D-899FB7DBBBC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B84E71-785F-49D0-BB0D-350203D9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7" y="897998"/>
            <a:ext cx="987910" cy="3046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37CBE0-A121-43CF-A4E8-635544B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7" y="1030248"/>
            <a:ext cx="966549" cy="54410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BCC28E-7628-4362-973E-9A845BBF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5" y="1030248"/>
            <a:ext cx="966549" cy="47012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597F0F-B6EA-4DF3-A1EF-DBDA6C801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3" y="960991"/>
            <a:ext cx="96654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324202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E68A1-BA44-4A76-81EB-626CAEA4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6" y="1605142"/>
            <a:ext cx="1221014" cy="4776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474CC6-1738-4FCE-8061-3D67EB30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65" y="1605142"/>
            <a:ext cx="1203479" cy="47766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25328DB-4DEE-45F2-929F-D838A05A25FD}"/>
              </a:ext>
            </a:extLst>
          </p:cNvPr>
          <p:cNvSpPr txBox="1"/>
          <p:nvPr/>
        </p:nvSpPr>
        <p:spPr>
          <a:xfrm>
            <a:off x="4719687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mobile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AD94FEF-CB89-4847-9E06-6DDFF99B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321"/>
            <a:ext cx="1222683" cy="50945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0014CE-8FA7-4F23-9F6F-72EE660B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75" y="476250"/>
            <a:ext cx="981137" cy="61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99DA9-F554-4158-BC8E-8C84C4576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60A683C-91BF-4368-9812-9ED62105D5A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F8399B-3255-4F2C-B7A6-DBD82D0C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" y="1474232"/>
            <a:ext cx="5354683" cy="3272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27F18A-0FB1-4D1A-8B12-247EF564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1" y="2460538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5F754-96B7-4E35-8C7B-514719BEF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0F7D150-81D2-4003-A5FD-9C25DA7A45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Référencement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naturel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5C42E-EC6D-4907-AA60-A3473AE7E7E0}"/>
              </a:ext>
            </a:extLst>
          </p:cNvPr>
          <p:cNvSpPr txBox="1"/>
          <p:nvPr/>
        </p:nvSpPr>
        <p:spPr>
          <a:xfrm>
            <a:off x="419100" y="2002389"/>
            <a:ext cx="10591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présenter les éléments suivants dans le cadre d’un bon référencement naturel: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Respect des normes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robot.txt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sitemap.xml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8863A6-64D3-4423-A1DF-77507F9D09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C28749-AF28-4A1E-9F8A-0BA30A3CA57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Présenter les articles répertorier a l’adresse: https://promo-68.codeur.online/blog/. Il doit contenir des informations textuelles, des illustrations et photographies et des graphiques de type « </a:t>
            </a:r>
            <a:r>
              <a:rPr lang="fr-FR" sz="2000" i="1" spc="300" dirty="0">
                <a:latin typeface="Arial" panose="020B0604020202020204" pitchFamily="34" charset="0"/>
                <a:cs typeface="Arial" panose="020B0604020202020204" pitchFamily="34" charset="0"/>
              </a:rPr>
              <a:t>dataviz 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Suffisamment contrastée</a:t>
            </a:r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C7100-2776-47D6-8868-D52F46DEA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81DDA-2713-46C2-9ED3-80E22C252B6D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364992"/>
            <a:ext cx="1059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Gestion de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de l’arborescence et structure primaire en vue de l’intégration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header-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, correction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responsivitée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du contenu.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Intégration contenu landing page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323BF0-9B50-4B0E-9F90-0B29379CFD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6A0E863-367F-412A-91C6-636F5FCCC77B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449589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ciblage est essentiellement orienter vers les apprentis designer/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devellopeurs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web, en formation ou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autodidacts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BC917D-451A-4785-AFFD-C320C6BB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2FB579-F488-43C3-BA4E-C2B7F230FB96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305615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site est a destination de tout types d’écrans:</a:t>
            </a: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doit donc être totalement responsive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9B39-4818-44E9-9D3C-93430015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C42AAF-47EB-44A9-92C8-D63880B99F04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617942"/>
            <a:ext cx="84636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suivre les normes W3C et doit avoir un résultat correct en terme de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F8E3B-9030-4486-B8A2-2A7DB5E26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5CA6F14-C847-4FED-85F3-7D6C3DED9E4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spc="300" dirty="0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A6B88-9A39-43C4-92B8-4AF23D2FB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D42318F-1767-4125-AF2D-0BB0D7A91977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0E816E-5BF7-4ED2-A79C-FBC0E6ED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506498"/>
            <a:ext cx="5635365" cy="50605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2050E-01AA-45C5-ACE4-1DE50A48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83928"/>
            <a:ext cx="5314950" cy="35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C3D9F-B7F0-4262-BC74-81331BA6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C8F1AB2-5182-49E7-8370-818B1E8C844F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Planche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de tendances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E3AD12B-F2B6-40DF-BF1E-C6A45D46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78" y="1070079"/>
            <a:ext cx="2692297" cy="255319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8282C1F-EC83-4F36-86FF-3E5A29B4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7695">
            <a:off x="-313654" y="3102067"/>
            <a:ext cx="2398514" cy="23985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121D27-1982-427B-BD33-74A5A1BF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6244">
            <a:off x="2037749" y="4424764"/>
            <a:ext cx="2066925" cy="2209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F652D1-A678-4D93-91F3-0DDE7A8B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3" y="2849699"/>
            <a:ext cx="3606759" cy="21605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C9DA33-2D28-4DCC-B2C9-6DEC7F609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1" y="1157018"/>
            <a:ext cx="3404260" cy="25531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52B720-9B32-497C-B3F5-BA49B8D2F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09" y="4439278"/>
            <a:ext cx="2206539" cy="22065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A39BC03-2D6D-4901-9417-1E649924DF8B}"/>
              </a:ext>
            </a:extLst>
          </p:cNvPr>
          <p:cNvSpPr txBox="1"/>
          <p:nvPr/>
        </p:nvSpPr>
        <p:spPr>
          <a:xfrm>
            <a:off x="6570613" y="447781"/>
            <a:ext cx="48051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Le noir (gris foncé) de fond rappel au choix une présentation classieuse ou encore la couleur de fond de prédilection de bons nombre de férues d’informatiques.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L’orange ressort bien et rappelle la chaleur et les pictogrammes (</a:t>
            </a:r>
            <a:r>
              <a:rPr lang="fr-FR" spc="300" dirty="0" err="1">
                <a:latin typeface="Arial" panose="020B0604020202020204" pitchFamily="34" charset="0"/>
                <a:cs typeface="Arial" panose="020B0604020202020204" pitchFamily="34" charset="0"/>
              </a:rPr>
              <a:t>notament</a:t>
            </a: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pc="300" dirty="0" err="1">
                <a:latin typeface="Arial" panose="020B0604020202020204" pitchFamily="34" charset="0"/>
                <a:cs typeface="Arial" panose="020B0604020202020204" pitchFamily="34" charset="0"/>
              </a:rPr>
              <a:t>sécuritées</a:t>
            </a:r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Ces deux couleurs combiné amène le cotés sobre et high-tech c'est cela qui est mis en  avant dans notre planche de tendance, en voici les quelque produits et images pour illustrer </a:t>
            </a: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notre choix..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295</Words>
  <Application>Microsoft Office PowerPoint</Application>
  <PresentationFormat>Grand écran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38</cp:revision>
  <dcterms:created xsi:type="dcterms:W3CDTF">2021-04-15T11:59:55Z</dcterms:created>
  <dcterms:modified xsi:type="dcterms:W3CDTF">2021-04-27T14:15:40Z</dcterms:modified>
</cp:coreProperties>
</file>