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683431" y="428214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Prototypage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32694B-E159-492D-8A5E-24D16DDF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533503"/>
            <a:ext cx="8386138" cy="44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header-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responsivitée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du contenu.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3AD12B-F2B6-40DF-BF1E-C6A45D4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8" y="1070079"/>
            <a:ext cx="2692297" cy="25531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82C1F-EC83-4F36-86FF-3E5A29B4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7695">
            <a:off x="-313654" y="3102067"/>
            <a:ext cx="2398514" cy="2398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21D27-1982-427B-BD33-74A5A1BF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6244">
            <a:off x="2037749" y="4424764"/>
            <a:ext cx="2066925" cy="2209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52D1-A678-4D93-91F3-0DDE7A8B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3" y="2849699"/>
            <a:ext cx="3606759" cy="21605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C9DA33-2D28-4DCC-B2C9-6DEC7F609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" y="1157018"/>
            <a:ext cx="3404260" cy="2553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52B720-9B32-497C-B3F5-BA49B8D2F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4439278"/>
            <a:ext cx="2206539" cy="2206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39BC03-2D6D-4901-9417-1E649924DF8B}"/>
              </a:ext>
            </a:extLst>
          </p:cNvPr>
          <p:cNvSpPr txBox="1"/>
          <p:nvPr/>
        </p:nvSpPr>
        <p:spPr>
          <a:xfrm>
            <a:off x="6570613" y="447781"/>
            <a:ext cx="4805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Le noir (gris foncé) de fond rappel au choix une présentation classieuse ou encore la couleur de fond de prédilection de bons nombre de férues d’informatiques.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L’orange ressort bien et rappelle la chaleur et les pictogrammes (notamment de sécurités).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Ces deux couleurs combiné amène le cotés sobre et high-tech c'est cela qui est mis en  avant dans notre planche de tendance, en voici les quelque produits et images pour illustrer </a:t>
            </a: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notre choix..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296</Words>
  <Application>Microsoft Office PowerPoint</Application>
  <PresentationFormat>Grand écran</PresentationFormat>
  <Paragraphs>57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41</cp:revision>
  <dcterms:created xsi:type="dcterms:W3CDTF">2021-04-15T11:59:55Z</dcterms:created>
  <dcterms:modified xsi:type="dcterms:W3CDTF">2021-05-03T11:51:04Z</dcterms:modified>
</cp:coreProperties>
</file>