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5"/>
    <a:srgbClr val="F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17/04/2021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B58C8D-2055-4BEE-9C66-31C27C64FA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BF9886-32EA-4488-B4DD-156F5528A41C}"/>
              </a:ext>
            </a:extLst>
          </p:cNvPr>
          <p:cNvSpPr txBox="1"/>
          <p:nvPr/>
        </p:nvSpPr>
        <p:spPr>
          <a:xfrm>
            <a:off x="0" y="443976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DOSSIER DE CONCEPTION</a:t>
            </a:r>
          </a:p>
          <a:p>
            <a:pPr algn="ctr"/>
            <a:endParaRPr lang="fr-FR" sz="3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VISUALTGR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D71337-84C9-4AB7-ABB3-C0D4BF4F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9" y="651430"/>
            <a:ext cx="3136902" cy="31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DC3D9F-B7F0-4262-BC74-81331BA6E6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C8F1AB2-5182-49E7-8370-818B1E8C844F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Planche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de tendances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CD8894-1556-429C-BB94-AD2074E6A3B1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5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837D9EA-D740-4A5F-8D58-0B708AD8FE5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Arborescence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16C876-9363-4A7D-92C6-89D1E35C65EE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9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2B9E93-57B5-4892-8549-E9F33657E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A7ADDE7-EF35-41D4-9C5D-899FB7DBBBC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5AD2E7-4B9F-4555-9F55-F12FB62C649D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4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2CA2-7B81-4862-A1E2-C750E780F7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68B605A-B8A9-44A4-A8BB-A058C16F8B9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desktop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BB2BD21-9ADF-428C-95DE-1C455467FE30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5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F7F05D-D395-475E-96F8-7AAFD9C738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765F5DD-2ABC-4E3E-A13C-759596C48250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EC5EA7-0D3C-413C-9334-461D5B118A88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2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A99DA9-F554-4158-BC8E-8C84C45769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60A683C-91BF-4368-9812-9ED62105D5A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utilisées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8AEE59-C846-4592-972A-292BF7BBB725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29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15F754-96B7-4E35-8C7B-514719BEF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0F7D150-81D2-4003-A5FD-9C25DA7A45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Référencement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naturel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85C42E-EC6D-4907-AA60-A3473AE7E7E0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FDB07-22B4-44A3-AA53-6EDFCA09F1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DE9D7522-82DF-4AF6-9CD6-D1FEEFF8D82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fr-FR" sz="3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EB896C-083F-47E7-BA3A-944507384BD2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5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8863A6-64D3-4423-A1DF-77507F9D09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5C28749-AF28-4A1E-9F8A-0BA30A3CA57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00050" y="2849698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Présenter les articles répertorier a l’adresse: https://promo-68.codeur.online/blog/. Il doit contenir des informations textuelles, des illustrations et photographies et des graphiques de type « </a:t>
            </a:r>
            <a:r>
              <a:rPr lang="fr-FR" sz="2000" i="1" spc="300" dirty="0">
                <a:latin typeface="Arial" panose="020B0604020202020204" pitchFamily="34" charset="0"/>
                <a:cs typeface="Arial" panose="020B0604020202020204" pitchFamily="34" charset="0"/>
              </a:rPr>
              <a:t>dataviz 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Présentation accessible: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Police suffisamment grande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Suffisamment contrastée</a:t>
            </a:r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AB2A8D-1C9E-47E8-954A-DD7675FDBF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8B6BA81-89FC-4523-A78E-D2974C4E8A39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4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C7100-2776-47D6-8868-D52F46DEA7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81DDA-2713-46C2-9ED3-80E22C252B6D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Équipe et répartition des tâches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Adrien RAYMOND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Gestion de GitHub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du logo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desktop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Mise en page et rédaction du dossier de conception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de l’arborescence et structure primaire en vue de l’intégration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sz="2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Etienne ZASTKO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Charte graphique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Wireframe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Zoning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96492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323BF0-9B50-4B0E-9F90-0B29379CFD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6A0E863-367F-412A-91C6-636F5FCCC77B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Publique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449589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ciblage est essentiellement orienter vers les apprentis designer/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devellopeurs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web, en formation ou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autodidacts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99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BC917D-451A-4785-AFFD-C320C6BB5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62FB579-F488-43C3-BA4E-C2B7F230FB96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site est a destination de tout types d’écrans:</a:t>
            </a: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Tablettes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Smartphones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Il doit donc être totalement responsive ( responsable de la responsivité: Etienne ZASTKO :)</a:t>
            </a:r>
          </a:p>
        </p:txBody>
      </p:sp>
    </p:spTree>
    <p:extLst>
      <p:ext uri="{BB962C8B-B14F-4D97-AF65-F5344CB8AC3E}">
        <p14:creationId xmlns:p14="http://schemas.microsoft.com/office/powerpoint/2010/main" val="377701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FC9B39-4818-44E9-9D3C-93430015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0C42AAF-47EB-44A9-92C8-D63880B99F04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Normes et législation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57200" y="1676400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AF8E3B-9030-4486-B8A2-2A7DB5E26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5CA6F14-C847-4FED-85F3-7D6C3DED9E4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spc="300" dirty="0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graphique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85D6C9-29EB-49C3-BB4B-21FE1755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808143"/>
            <a:ext cx="5057105" cy="35736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47DD97-24DB-4025-8F4A-094ECA63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1312998"/>
            <a:ext cx="5057105" cy="35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6A6B88-9A39-43C4-92B8-4AF23D2FB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D42318F-1767-4125-AF2D-0BB0D7A91977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1506498"/>
            <a:ext cx="1059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18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181</Words>
  <Application>Microsoft Office PowerPoint</Application>
  <PresentationFormat>Grand écran</PresentationFormat>
  <Paragraphs>55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Pixel Operator</vt:lpstr>
      <vt:lpstr>Pixel Operator 8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26</cp:revision>
  <dcterms:created xsi:type="dcterms:W3CDTF">2021-04-15T11:59:55Z</dcterms:created>
  <dcterms:modified xsi:type="dcterms:W3CDTF">2021-04-17T13:58:11Z</dcterms:modified>
</cp:coreProperties>
</file>