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235"/>
    <a:srgbClr val="FF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75" d="100"/>
          <a:sy n="75" d="100"/>
        </p:scale>
        <p:origin x="113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6273C-627A-41E3-8D6D-2A3359E66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2B9388-1C72-410B-A8FC-CD5C4A67E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117B14-BAB3-4551-B042-F6257750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2B345-6103-4D02-8670-90369490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C4782-FA82-45C0-9F04-E8B856DF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06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5A30A-7EDC-4A0F-A68C-75AD379A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176E11-6318-41CD-A38E-C6273459C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85EE02-A81D-432F-A5FA-1724FBAD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ED6C6-D4F5-4F9B-B81B-81B49285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2AEC5C-3EC6-4DBE-9B77-68F88158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87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351420-6291-473A-A0A9-527A9D379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81A223-B065-431F-A5BA-C62A438D5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95D3F1-BF20-455A-A5C3-BEA5DF4D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A8F52-A653-4312-830A-C9C16C2A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A3230A-9081-4BFB-86E8-0D5031FC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33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6CD36-6307-4EF2-807C-A477862B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E973AF-2DAC-4E39-885D-C4C91AA1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40A5E-4CA6-4092-8F3A-531AAB02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CD9160-5214-4E7B-871B-3A798E1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B7699-A19F-4438-BEDE-4AC5640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4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8DB60-307D-4398-90E0-98C04DF5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6F6FBC-37B7-4B5A-863B-7FF4124F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E21168-A0EC-4DB2-BF5D-D7D12017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ADA41-5047-43E0-8E72-92DC6A56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5A5611-815E-429D-858C-CB961F02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56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ECEEE-642B-4290-8076-D75EF5D5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455CCA-9EA5-4FC6-9904-66B0B6CB2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FD22CE-1FE5-4999-AC9F-A4F3CDED3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44D5D6-8C39-410E-9B7F-CD2A6ADE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30737B-6BE3-4A2E-8F02-4CC5725E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270F03-3CD9-4BB6-A432-277BA62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83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FB5DC-0068-4082-867F-93A69571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E49201-94A4-40C1-9F72-E6F697D4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F598C6-8C67-45A4-AA6E-88949F4DD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8C8972-B2ED-4EED-87E9-1CC47ACDD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C969D7-2210-4496-829A-01EE59D26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2D3CAF-3AD4-4517-BF43-4F075C85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51D054-A4B9-43BD-BDE1-06F59782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290E94-A907-4C80-8109-BA709199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23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F01A9-8B64-466C-BEBD-59C14798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071E0E-3885-46EA-A408-BBC03760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571E5-CD97-4579-8122-8155CD02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4B7161-4B4B-4EDA-BC75-3094FC05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18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0A14D5-43DA-4B16-846A-55F96DA8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B92191-9A40-416C-996D-84CA6C48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F2B84-6F8F-4570-BB52-6AF7B789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0D32A-5B80-4F53-8A8C-42BA1208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96AB24-2595-4FEA-A694-1454CCC7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3505FE-0B78-4580-932B-829D93D1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8345C0-BBB0-410C-A072-8BC97F60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C94891-1351-4F0F-A67F-51280925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40F575-F346-4BE6-901D-F04F319C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90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CB686-E118-44FA-95DA-CC39E1F2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3373D1-152A-464F-B650-45E063741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8AE1D9-44D1-4459-BD13-355A254E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3525C8-3361-4F0D-8A15-974407A3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D6713D-AE7A-483F-A461-F3373886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5897F4-8AEC-4392-AA1F-3DC63892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09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C8A6E9-24DD-4BA1-9DB9-CC983451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B91C6A-B72D-4CE8-8CB4-C9922E5D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5283C-D6AB-4649-BC1C-77700D5BA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B3B4-F6EB-4E6F-966F-EF12485CD205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16042-611F-448E-89E5-DFAFCC921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2EFAD-6F5C-4C8B-B9A0-AA7AF556F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12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0CB58C8D-2055-4BEE-9C66-31C27C64FA0E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BF9886-32EA-4488-B4DD-156F5528A41C}"/>
              </a:ext>
            </a:extLst>
          </p:cNvPr>
          <p:cNvSpPr txBox="1"/>
          <p:nvPr/>
        </p:nvSpPr>
        <p:spPr>
          <a:xfrm>
            <a:off x="0" y="443976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rgbClr val="FF5600"/>
                </a:solidFill>
                <a:latin typeface="Pixel Operator 8" panose="02000503000000000000" pitchFamily="2" charset="0"/>
              </a:rPr>
              <a:t>DOSSIER DE CONCEPTION</a:t>
            </a:r>
          </a:p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  <a:p>
            <a:pPr algn="ctr"/>
            <a:r>
              <a:rPr lang="fr-FR" sz="3000" dirty="0">
                <a:solidFill>
                  <a:srgbClr val="FF5600"/>
                </a:solidFill>
                <a:latin typeface="Pixel Operator 8" panose="02000503000000000000" pitchFamily="2" charset="0"/>
              </a:rPr>
              <a:t>VISUALTGR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D71337-84C9-4AB7-ABB3-C0D4BF4F6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49" y="651430"/>
            <a:ext cx="3136902" cy="313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5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FF5600"/>
                </a:solidFill>
                <a:latin typeface="Pixel Operator 8" panose="02000503000000000000" pitchFamily="2" charset="0"/>
              </a:rPr>
              <a:t>Planche de tendances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57200" y="1676400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5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FF5600"/>
                </a:solidFill>
                <a:latin typeface="Pixel Operator 8" panose="02000503000000000000" pitchFamily="2" charset="0"/>
              </a:rPr>
              <a:t>Arborescence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57200" y="1676400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9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FF5600"/>
                </a:solidFill>
                <a:latin typeface="Pixel Operator 8" panose="02000503000000000000" pitchFamily="2" charset="0"/>
              </a:rPr>
              <a:t>Wireframe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57200" y="1676400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4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FF5600"/>
                </a:solidFill>
                <a:latin typeface="Pixel Operator 8" panose="02000503000000000000" pitchFamily="2" charset="0"/>
              </a:rPr>
              <a:t>Maquette desktop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57200" y="1676400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457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FF5600"/>
                </a:solidFill>
                <a:latin typeface="Pixel Operator 8" panose="02000503000000000000" pitchFamily="2" charset="0"/>
              </a:rPr>
              <a:t>Maquette Mobile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57200" y="1676400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2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FF5600"/>
                </a:solidFill>
                <a:latin typeface="Pixel Operator 8" panose="02000503000000000000" pitchFamily="2" charset="0"/>
              </a:rPr>
              <a:t>Technologies utilisées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57200" y="1676400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295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FF5600"/>
                </a:solidFill>
                <a:latin typeface="Pixel Operator 8" panose="02000503000000000000" pitchFamily="2" charset="0"/>
              </a:rPr>
              <a:t>Référencement naturel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57200" y="1676400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5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>
                <a:solidFill>
                  <a:srgbClr val="FF5600"/>
                </a:solidFill>
                <a:latin typeface="Pixel Operator 8" panose="02000503000000000000" pitchFamily="2" charset="0"/>
              </a:rPr>
              <a:t>Title</a:t>
            </a:r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57200" y="1676400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5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FF5600"/>
                </a:solidFill>
                <a:latin typeface="Pixel Operator 8" panose="02000503000000000000" pitchFamily="2" charset="0"/>
              </a:rPr>
              <a:t>OBJECTIF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00050" y="2849698"/>
            <a:ext cx="10591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Présenter les articles répertorier a l’adresse: https://promo-68.codeur.online/blog/</a:t>
            </a:r>
          </a:p>
          <a:p>
            <a:endParaRPr lang="fr-FR" sz="2000" dirty="0">
              <a:solidFill>
                <a:srgbClr val="EA7235"/>
              </a:solidFill>
              <a:latin typeface="Pixel Operator" panose="020005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Présentation accessible: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Police suffisamment grande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Suffisamment contrastée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5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FF5600"/>
                </a:solidFill>
                <a:latin typeface="Pixel Operator 8" panose="02000503000000000000" pitchFamily="2" charset="0"/>
              </a:rPr>
              <a:t>Contexte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57200" y="1676400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4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FF5600"/>
                </a:solidFill>
                <a:latin typeface="Pixel Operator 8" panose="02000503000000000000" pitchFamily="2" charset="0"/>
              </a:rPr>
              <a:t>Équipe et répartition des tâches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57200" y="1676400"/>
            <a:ext cx="1059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Adrien RAYMOND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Gestion de GitHub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Création du logo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rgbClr val="EA7235"/>
                </a:solidFill>
                <a:latin typeface="Pixel Operator" panose="02000503000000000000" pitchFamily="2" charset="0"/>
              </a:rPr>
              <a:t>Mockup</a:t>
            </a: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 desktop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Mise en page et rédaction du dossier de conception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Création de l’arborescence et structure primaire en vue de l’intégration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EA7235"/>
              </a:solidFill>
              <a:latin typeface="Pixel Operator" panose="02000503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Etienne ZASTKO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Charte graphique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Wireframe desktop et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Zoning desktop et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rgbClr val="EA7235"/>
                </a:solidFill>
                <a:latin typeface="Pixel Operator" panose="02000503000000000000" pitchFamily="2" charset="0"/>
              </a:rPr>
              <a:t>Mockup</a:t>
            </a: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196492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FF5600"/>
                </a:solidFill>
                <a:latin typeface="Pixel Operator 8" panose="02000503000000000000" pitchFamily="2" charset="0"/>
              </a:rPr>
              <a:t>Publique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2449589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Le ciblage est </a:t>
            </a:r>
            <a:r>
              <a:rPr lang="fr-FR" sz="2000" dirty="0" err="1">
                <a:solidFill>
                  <a:srgbClr val="EA7235"/>
                </a:solidFill>
                <a:latin typeface="Pixel Operator" panose="02000503000000000000" pitchFamily="2" charset="0"/>
              </a:rPr>
              <a:t>essenciellement</a:t>
            </a: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 orienter vers monsieur Boris DEBOT.</a:t>
            </a:r>
          </a:p>
        </p:txBody>
      </p:sp>
    </p:spTree>
    <p:extLst>
      <p:ext uri="{BB962C8B-B14F-4D97-AF65-F5344CB8AC3E}">
        <p14:creationId xmlns:p14="http://schemas.microsoft.com/office/powerpoint/2010/main" val="205499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FF5600"/>
                </a:solidFill>
                <a:latin typeface="Pixel Operator 8" panose="02000503000000000000" pitchFamily="2" charset="0"/>
              </a:rPr>
              <a:t>Support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57200" y="1676400"/>
            <a:ext cx="1059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Le site est a destination de tout types d’écrans:</a:t>
            </a:r>
          </a:p>
          <a:p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Ordinateur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Tablettes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Smartphones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EA7235"/>
              </a:solidFill>
              <a:latin typeface="Pixel Operator" panose="02000503000000000000" pitchFamily="2" charset="0"/>
            </a:endParaRPr>
          </a:p>
          <a:p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Il doit donc être totalement responsive ( responsable de la responsivité: Etienne ZASTKO :)</a:t>
            </a:r>
          </a:p>
        </p:txBody>
      </p:sp>
    </p:spTree>
    <p:extLst>
      <p:ext uri="{BB962C8B-B14F-4D97-AF65-F5344CB8AC3E}">
        <p14:creationId xmlns:p14="http://schemas.microsoft.com/office/powerpoint/2010/main" val="377701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FF5600"/>
                </a:solidFill>
                <a:latin typeface="Pixel Operator 8" panose="02000503000000000000" pitchFamily="2" charset="0"/>
              </a:rPr>
              <a:t>Normes et législation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57200" y="1676400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FF5600"/>
                </a:solidFill>
                <a:latin typeface="Pixel Operator 8" panose="02000503000000000000" pitchFamily="2" charset="0"/>
              </a:rPr>
              <a:t>Charte graphique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85D6C9-29EB-49C3-BB4B-21FE17557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808143"/>
            <a:ext cx="5057105" cy="35736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E47DD97-24DB-4025-8F4A-094ECA634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5" y="1312998"/>
            <a:ext cx="5057105" cy="357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6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FF5600"/>
                </a:solidFill>
                <a:latin typeface="Pixel Operator 8" panose="02000503000000000000" pitchFamily="2" charset="0"/>
              </a:rPr>
              <a:t>UI Kit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1506498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180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154</Words>
  <Application>Microsoft Office PowerPoint</Application>
  <PresentationFormat>Grand écran</PresentationFormat>
  <Paragraphs>55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Pixel Operator</vt:lpstr>
      <vt:lpstr>Pixel Operator 8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22</cp:revision>
  <dcterms:created xsi:type="dcterms:W3CDTF">2021-04-15T11:59:55Z</dcterms:created>
  <dcterms:modified xsi:type="dcterms:W3CDTF">2021-04-15T14:09:15Z</dcterms:modified>
</cp:coreProperties>
</file>