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40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7B0D6E-269C-4522-B9C7-D852B2DF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9" y="1500033"/>
            <a:ext cx="865189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B84E71-785F-49D0-BB0D-350203D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7" y="897998"/>
            <a:ext cx="987910" cy="3046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37CBE0-A121-43CF-A4E8-635544B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7" y="1030248"/>
            <a:ext cx="966549" cy="5441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CC28E-7628-4362-973E-9A845BBF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5" y="1030248"/>
            <a:ext cx="966549" cy="47012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597F0F-B6EA-4DF3-A1EF-DBDA6C80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3" y="960991"/>
            <a:ext cx="9665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324202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E68A1-BA44-4A76-81EB-626CAEA4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6" y="1605142"/>
            <a:ext cx="1221014" cy="4776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474CC6-1738-4FCE-8061-3D67EB30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5" y="1605142"/>
            <a:ext cx="1203479" cy="47766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25328DB-4DEE-45F2-929F-D838A05A25FD}"/>
              </a:ext>
            </a:extLst>
          </p:cNvPr>
          <p:cNvSpPr txBox="1"/>
          <p:nvPr/>
        </p:nvSpPr>
        <p:spPr>
          <a:xfrm>
            <a:off x="4719687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mobile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AD94FEF-CB89-4847-9E06-6DDFF99B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321"/>
            <a:ext cx="1222683" cy="50945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0014CE-8FA7-4F23-9F6F-72EE660B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5" y="476250"/>
            <a:ext cx="981137" cy="6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F8399B-3255-4F2C-B7A6-DBD82D0C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" y="1474232"/>
            <a:ext cx="5354683" cy="3272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27F18A-0FB1-4D1A-8B12-247EF564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1" y="2460538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2002389"/>
            <a:ext cx="105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présenter les éléments suivants dans le cadre d’un bon référencement naturel: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Respect des normes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robot.txt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sitemap.xml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photographies et des graphiques de type « </a:t>
            </a:r>
            <a:r>
              <a:rPr lang="fr-FR" sz="2000" i="1" spc="300" dirty="0">
                <a:latin typeface="Arial" panose="020B0604020202020204" pitchFamily="34" charset="0"/>
                <a:cs typeface="Arial" panose="020B0604020202020204" pitchFamily="34" charset="0"/>
              </a:rPr>
              <a:t>dataviz 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364992"/>
            <a:ext cx="1059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header-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, correction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responsivitée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du contenu.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contenu landing page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devellopeurs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web, en formation ou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autodidacts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305615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617942"/>
            <a:ext cx="8463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suivre les normes W3C et doit avoir un résultat correct en terme de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0E816E-5BF7-4ED2-A79C-FBC0E6ED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506498"/>
            <a:ext cx="5635365" cy="50605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2050E-01AA-45C5-ACE4-1DE50A48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3928"/>
            <a:ext cx="5314950" cy="3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CD8894-1556-429C-BB94-AD2074E6A3B1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217</Words>
  <Application>Microsoft Office PowerPoint</Application>
  <PresentationFormat>Grand écran</PresentationFormat>
  <Paragraphs>51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34</cp:revision>
  <dcterms:created xsi:type="dcterms:W3CDTF">2021-04-15T11:59:55Z</dcterms:created>
  <dcterms:modified xsi:type="dcterms:W3CDTF">2021-04-27T13:04:12Z</dcterms:modified>
</cp:coreProperties>
</file>