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11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7B0D6E-269C-4522-B9C7-D852B2DF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9" y="1500033"/>
            <a:ext cx="865189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B84E71-785F-49D0-BB0D-350203D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7" y="897998"/>
            <a:ext cx="987910" cy="3046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37CBE0-A121-43CF-A4E8-635544B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7" y="1030248"/>
            <a:ext cx="966549" cy="5441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CC28E-7628-4362-973E-9A845BBF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5" y="1030248"/>
            <a:ext cx="966549" cy="47012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597F0F-B6EA-4DF3-A1EF-DBDA6C80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3" y="960991"/>
            <a:ext cx="9665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324202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E68A1-BA44-4A76-81EB-626CAEA4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6" y="1605142"/>
            <a:ext cx="1221014" cy="4776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474CC6-1738-4FCE-8061-3D67EB30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5" y="1605142"/>
            <a:ext cx="1203479" cy="47766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25328DB-4DEE-45F2-929F-D838A05A25FD}"/>
              </a:ext>
            </a:extLst>
          </p:cNvPr>
          <p:cNvSpPr txBox="1"/>
          <p:nvPr/>
        </p:nvSpPr>
        <p:spPr>
          <a:xfrm>
            <a:off x="4719687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mobile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AD94FEF-CB89-4847-9E06-6DDFF99B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321"/>
            <a:ext cx="1222683" cy="50945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0014CE-8FA7-4F23-9F6F-72EE660B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5" y="476250"/>
            <a:ext cx="981137" cy="6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683431" y="428214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Prototypage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32694B-E159-492D-8A5E-24D16DDFF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533503"/>
            <a:ext cx="8386138" cy="44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F8399B-3255-4F2C-B7A6-DBD82D0C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" y="1474232"/>
            <a:ext cx="5354683" cy="3272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27F18A-0FB1-4D1A-8B12-247EF564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1" y="2460538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2002389"/>
            <a:ext cx="105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présenter les éléments suivants dans le cadre d’un bon référencement naturel: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Respect des normes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robot.txt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sitemap.xml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des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364992"/>
            <a:ext cx="1059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UI kit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header-</a:t>
            </a: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, correction responsivité du contenu.</a:t>
            </a:r>
          </a:p>
          <a:p>
            <a:pPr lvl="3"/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Choix du nom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contenu landing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Prototypage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3110385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designer/développeurs web, en formation ou autodidactes.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305615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617942"/>
            <a:ext cx="8463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suivre les normes W3C et doit avoir un résultat correct en terme de performance.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adopte une licence libre (GNU).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0E816E-5BF7-4ED2-A79C-FBC0E6ED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506498"/>
            <a:ext cx="5635365" cy="50605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2050E-01AA-45C5-ACE4-1DE50A48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3928"/>
            <a:ext cx="5314950" cy="3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E3AD12B-F2B6-40DF-BF1E-C6A45D46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8" y="1070079"/>
            <a:ext cx="2692297" cy="25531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282C1F-EC83-4F36-86FF-3E5A29B4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7695">
            <a:off x="-313654" y="3102067"/>
            <a:ext cx="2398514" cy="2398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21D27-1982-427B-BD33-74A5A1BF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6244">
            <a:off x="2037749" y="4424764"/>
            <a:ext cx="2066925" cy="2209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52D1-A678-4D93-91F3-0DDE7A8B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3" y="2849699"/>
            <a:ext cx="3606759" cy="21605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C9DA33-2D28-4DCC-B2C9-6DEC7F609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" y="1157018"/>
            <a:ext cx="3404260" cy="25531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52B720-9B32-497C-B3F5-BA49B8D2F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9" y="4439278"/>
            <a:ext cx="2206539" cy="22065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A39BC03-2D6D-4901-9417-1E649924DF8B}"/>
              </a:ext>
            </a:extLst>
          </p:cNvPr>
          <p:cNvSpPr txBox="1"/>
          <p:nvPr/>
        </p:nvSpPr>
        <p:spPr>
          <a:xfrm>
            <a:off x="6570613" y="447781"/>
            <a:ext cx="48051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Le noir (gris foncé) de fond rappel au choix une présentation classieuse ou encore la couleur de fond de prédilection de bons nombre de férues d’informatiques.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L’orange ressort bien et rappelle la chaleur et les pictogrammes (notamment de sécurités).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Ces deux couleurs combiné amène le cotés sobre et high-tech c'est cela qui est mis en  avant dans notre planche de tendance, en voici les quelque produits et images pour illustrer </a:t>
            </a: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notre choix..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301</Words>
  <Application>Microsoft Office PowerPoint</Application>
  <PresentationFormat>Grand écran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45</cp:revision>
  <dcterms:created xsi:type="dcterms:W3CDTF">2021-04-15T11:59:55Z</dcterms:created>
  <dcterms:modified xsi:type="dcterms:W3CDTF">2021-05-04T12:07:02Z</dcterms:modified>
</cp:coreProperties>
</file>