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235"/>
    <a:srgbClr val="FF5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F6273C-627A-41E3-8D6D-2A3359E66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2B9388-1C72-410B-A8FC-CD5C4A67E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117B14-BAB3-4551-B042-F6257750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02B345-6103-4D02-8670-90369490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C4782-FA82-45C0-9F04-E8B856DF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06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5A30A-7EDC-4A0F-A68C-75AD379A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176E11-6318-41CD-A38E-C6273459C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85EE02-A81D-432F-A5FA-1724FBAD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0ED6C6-D4F5-4F9B-B81B-81B49285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2AEC5C-3EC6-4DBE-9B77-68F88158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87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1351420-6291-473A-A0A9-527A9D379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81A223-B065-431F-A5BA-C62A438D5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95D3F1-BF20-455A-A5C3-BEA5DF4D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DA8F52-A653-4312-830A-C9C16C2A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A3230A-9081-4BFB-86E8-0D5031FC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33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B6CD36-6307-4EF2-807C-A477862B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E973AF-2DAC-4E39-885D-C4C91AA1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440A5E-4CA6-4092-8F3A-531AAB02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CD9160-5214-4E7B-871B-3A798E10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B7699-A19F-4438-BEDE-4AC5640F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04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48DB60-307D-4398-90E0-98C04DF5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6F6FBC-37B7-4B5A-863B-7FF4124FD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E21168-A0EC-4DB2-BF5D-D7D12017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DADA41-5047-43E0-8E72-92DC6A56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5A5611-815E-429D-858C-CB961F02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56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ECEEE-642B-4290-8076-D75EF5D5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455CCA-9EA5-4FC6-9904-66B0B6CB2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FD22CE-1FE5-4999-AC9F-A4F3CDED3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44D5D6-8C39-410E-9B7F-CD2A6ADE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30737B-6BE3-4A2E-8F02-4CC5725E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270F03-3CD9-4BB6-A432-277BA62E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83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3FB5DC-0068-4082-867F-93A69571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E49201-94A4-40C1-9F72-E6F697D47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F598C6-8C67-45A4-AA6E-88949F4DD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8C8972-B2ED-4EED-87E9-1CC47ACDD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C969D7-2210-4496-829A-01EE59D26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2D3CAF-3AD4-4517-BF43-4F075C85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51D054-A4B9-43BD-BDE1-06F59782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2290E94-A907-4C80-8109-BA709199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23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F01A9-8B64-466C-BEBD-59C14798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0071E0E-3885-46EA-A408-BBC03760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571E5-CD97-4579-8122-8155CD02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4B7161-4B4B-4EDA-BC75-3094FC05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18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10A14D5-43DA-4B16-846A-55F96DA8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B92191-9A40-416C-996D-84CA6C48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4F2B84-6F8F-4570-BB52-6AF7B789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42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0D32A-5B80-4F53-8A8C-42BA1208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96AB24-2595-4FEA-A694-1454CCC7C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3505FE-0B78-4580-932B-829D93D1E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8345C0-BBB0-410C-A072-8BC97F60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C94891-1351-4F0F-A67F-51280925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40F575-F346-4BE6-901D-F04F319C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90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CCB686-E118-44FA-95DA-CC39E1F28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93373D1-152A-464F-B650-45E063741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8AE1D9-44D1-4459-BD13-355A254ED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3525C8-3361-4F0D-8A15-974407A3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D6713D-AE7A-483F-A461-F3373886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5897F4-8AEC-4392-AA1F-3DC63892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09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0C8A6E9-24DD-4BA1-9DB9-CC983451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B91C6A-B72D-4CE8-8CB4-C9922E5D6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F5283C-D6AB-4649-BC1C-77700D5BA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7B3B4-F6EB-4E6F-966F-EF12485CD205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A16042-611F-448E-89E5-DFAFCC921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92EFAD-6F5C-4C8B-B9A0-AA7AF556F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12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F8E4C-256F-4DB0-B8F6-339C7AC3DA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0CB58C8D-2055-4BEE-9C66-31C27C64FA0E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6BF9886-32EA-4488-B4DD-156F5528A41C}"/>
              </a:ext>
            </a:extLst>
          </p:cNvPr>
          <p:cNvSpPr txBox="1"/>
          <p:nvPr/>
        </p:nvSpPr>
        <p:spPr>
          <a:xfrm>
            <a:off x="0" y="4439761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DOSSIER DE CONCEPTION</a:t>
            </a:r>
          </a:p>
          <a:p>
            <a:pPr algn="ctr"/>
            <a:endParaRPr lang="fr-FR" sz="3000" b="1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VISUALTGR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5D71337-84C9-4AB7-ABB3-C0D4BF4F6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49" y="651430"/>
            <a:ext cx="3136902" cy="313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5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837D9EA-D740-4A5F-8D58-0B708AD8FE5A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Arborescence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67B0D6E-269C-4522-B9C7-D852B2DF4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29" y="1500033"/>
            <a:ext cx="8651892" cy="460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93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2B9E93-57B5-4892-8549-E9F33657EF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1A7ADDE7-EF35-41D4-9C5D-899FB7DBBBCA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Wireframe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AB84E71-785F-49D0-BB0D-350203D96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27" y="897998"/>
            <a:ext cx="987910" cy="304612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737CBE0-A121-43CF-A4E8-635544B55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397" y="1030248"/>
            <a:ext cx="966549" cy="544102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FBCC28E-7628-4362-973E-9A845BBFF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705" y="1030248"/>
            <a:ext cx="966549" cy="470129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8597F0F-B6EA-4DF3-A1EF-DBDA6C801C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013" y="960991"/>
            <a:ext cx="966549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4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F8E4C-256F-4DB0-B8F6-339C7AC3DA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BDC686D-0533-444E-8A7D-5FBAFE799BF2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852CA2-7B81-4862-A1E2-C750E780F7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668B605A-B8A9-44A4-A8BB-A058C16F8B93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324202" y="449986"/>
            <a:ext cx="43765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Maquette desktop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A2E68A1-BA44-4A76-81EB-626CAEA40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46" y="1605142"/>
            <a:ext cx="1221014" cy="477660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D474CC6-1738-4FCE-8061-3D67EB309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565" y="1605142"/>
            <a:ext cx="1203479" cy="4776608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25328DB-4DEE-45F2-929F-D838A05A25FD}"/>
              </a:ext>
            </a:extLst>
          </p:cNvPr>
          <p:cNvSpPr txBox="1"/>
          <p:nvPr/>
        </p:nvSpPr>
        <p:spPr>
          <a:xfrm>
            <a:off x="4719687" y="449986"/>
            <a:ext cx="43765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Maquette mobile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FAD94FEF-CB89-4847-9E06-6DDFF99B9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54321"/>
            <a:ext cx="1222683" cy="509451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D0014CE-8FA7-4F23-9F6F-72EE660B14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875" y="476250"/>
            <a:ext cx="981137" cy="613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57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DA99DA9-F554-4158-BC8E-8C84C45769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/>
          </a:p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A60A683C-91BF-4368-9812-9ED62105D5AC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 utilisées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6F8399B-3255-4F2C-B7A6-DBD82D0CD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17" y="1474232"/>
            <a:ext cx="5354683" cy="327230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C27F18A-0FB1-4D1A-8B12-247EF564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91" y="2460538"/>
            <a:ext cx="4572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95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15F754-96B7-4E35-8C7B-514719BEF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F0F7D150-81D2-4003-A5FD-9C25DA7A450E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Référencement</a:t>
            </a:r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 naturel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A85C42E-EC6D-4907-AA60-A3473AE7E7E0}"/>
              </a:ext>
            </a:extLst>
          </p:cNvPr>
          <p:cNvSpPr txBox="1"/>
          <p:nvPr/>
        </p:nvSpPr>
        <p:spPr>
          <a:xfrm>
            <a:off x="419100" y="2002389"/>
            <a:ext cx="10591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Ce site doit présenter les éléments suivants dans le cadre d’un bon référencement naturel:</a:t>
            </a:r>
          </a:p>
          <a:p>
            <a:endParaRPr lang="fr-FR" sz="2000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Respect des normes W3C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Fichier robot.txt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Fichier sitemap.xml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EA7235"/>
              </a:solidFill>
              <a:latin typeface="Pixel Operato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55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8863A6-64D3-4423-A1DF-77507F9D09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15C28749-AF28-4A1E-9F8A-0BA30A3CA573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OBJECTIF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00050" y="2849698"/>
            <a:ext cx="10591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Présenter les articles répertorier a l’adresse: https://promo-68.codeur.online/blog/. Il doit contenir des informations textuelles, des illustrations et photographies et des graphiques de type « </a:t>
            </a:r>
            <a:r>
              <a:rPr lang="fr-FR" sz="2000" i="1" spc="300" dirty="0">
                <a:latin typeface="Arial" panose="020B0604020202020204" pitchFamily="34" charset="0"/>
                <a:cs typeface="Arial" panose="020B0604020202020204" pitchFamily="34" charset="0"/>
              </a:rPr>
              <a:t>dataviz 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».</a:t>
            </a:r>
          </a:p>
          <a:p>
            <a:endParaRPr lang="fr-FR" sz="2000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Présentation accessible: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Police suffisamment grande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Suffisamment contrastée</a:t>
            </a:r>
            <a:endParaRPr lang="fr-FR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5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DC7100-2776-47D6-8868-D52F46DEA79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81DDA-2713-46C2-9ED3-80E22C252B6D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Équipe et répartition des tâches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19100" y="1364992"/>
            <a:ext cx="10591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b="1" spc="300" dirty="0">
                <a:latin typeface="Arial" panose="020B0604020202020204" pitchFamily="34" charset="0"/>
                <a:cs typeface="Arial" panose="020B0604020202020204" pitchFamily="34" charset="0"/>
              </a:rPr>
              <a:t>Adrien RAYMOND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Gestion de GitHub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Création du logo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 err="1">
                <a:latin typeface="Arial" panose="020B0604020202020204" pitchFamily="34" charset="0"/>
                <a:cs typeface="Arial" panose="020B0604020202020204" pitchFamily="34" charset="0"/>
              </a:rPr>
              <a:t>Mockup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 desktop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Mise en page et rédaction du dossier de conception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Création de l’arborescence et structure primaire en vue de l’intégration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 err="1"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 header-</a:t>
            </a:r>
            <a:r>
              <a:rPr lang="fr-FR" sz="2000" spc="300" dirty="0" err="1"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, correction </a:t>
            </a:r>
            <a:r>
              <a:rPr lang="fr-FR" sz="2000" spc="300" dirty="0" err="1">
                <a:latin typeface="Arial" panose="020B0604020202020204" pitchFamily="34" charset="0"/>
                <a:cs typeface="Arial" panose="020B0604020202020204" pitchFamily="34" charset="0"/>
              </a:rPr>
              <a:t>responsivitée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 du contenu.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fr-FR" sz="2000" b="1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b="1" spc="300" dirty="0">
                <a:latin typeface="Arial" panose="020B0604020202020204" pitchFamily="34" charset="0"/>
                <a:cs typeface="Arial" panose="020B0604020202020204" pitchFamily="34" charset="0"/>
              </a:rPr>
              <a:t>Etienne ZASTKO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Charte graphique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Wireframe desktop et mobile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Zoning desktop et mobile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 err="1">
                <a:latin typeface="Arial" panose="020B0604020202020204" pitchFamily="34" charset="0"/>
                <a:cs typeface="Arial" panose="020B0604020202020204" pitchFamily="34" charset="0"/>
              </a:rPr>
              <a:t>Mockup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 mobile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Intégration contenu landing page</a:t>
            </a:r>
          </a:p>
        </p:txBody>
      </p:sp>
    </p:spTree>
    <p:extLst>
      <p:ext uri="{BB962C8B-B14F-4D97-AF65-F5344CB8AC3E}">
        <p14:creationId xmlns:p14="http://schemas.microsoft.com/office/powerpoint/2010/main" val="196492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323BF0-9B50-4B0E-9F90-0B29379CFD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36A0E863-367F-412A-91C6-636F5FCCC77B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Publique cible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19100" y="2449589"/>
            <a:ext cx="1059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Le ciblage est essentiellement orienter vers les apprentis designer/</a:t>
            </a:r>
            <a:r>
              <a:rPr lang="fr-FR" sz="2000" spc="300" dirty="0" err="1">
                <a:latin typeface="Arial" panose="020B0604020202020204" pitchFamily="34" charset="0"/>
                <a:cs typeface="Arial" panose="020B0604020202020204" pitchFamily="34" charset="0"/>
              </a:rPr>
              <a:t>devellopeurs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 web, en formation ou </a:t>
            </a:r>
            <a:r>
              <a:rPr lang="fr-FR" sz="2000" spc="300" dirty="0" err="1">
                <a:latin typeface="Arial" panose="020B0604020202020204" pitchFamily="34" charset="0"/>
                <a:cs typeface="Arial" panose="020B0604020202020204" pitchFamily="34" charset="0"/>
              </a:rPr>
              <a:t>autodidacts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2000" dirty="0">
                <a:solidFill>
                  <a:srgbClr val="EA7235"/>
                </a:solidFill>
                <a:latin typeface="Pixel Operator" panose="020005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499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BC917D-451A-4785-AFFD-C320C6BB59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762FB579-F488-43C3-BA4E-C2B7F230FB96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Support cible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19100" y="2305615"/>
            <a:ext cx="10591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Le site est a destination de tout types d’écrans:</a:t>
            </a:r>
          </a:p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Ordinateur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Tablettes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Smartphones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Il doit donc être totalement responsive</a:t>
            </a:r>
          </a:p>
        </p:txBody>
      </p:sp>
    </p:spTree>
    <p:extLst>
      <p:ext uri="{BB962C8B-B14F-4D97-AF65-F5344CB8AC3E}">
        <p14:creationId xmlns:p14="http://schemas.microsoft.com/office/powerpoint/2010/main" val="377701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FC9B39-4818-44E9-9D3C-93430015DE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70C42AAF-47EB-44A9-92C8-D63880B99F04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Normes et législation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19100" y="2617942"/>
            <a:ext cx="84636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Ce site doit suivre les normes W3C et doit avoir un résultat correct en terme de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EA7235"/>
              </a:solidFill>
              <a:latin typeface="Pixel Operato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1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BAF8E3B-9030-4486-B8A2-2A7DB5E26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B5CA6F14-C847-4FED-85F3-7D6C3DED9E4C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spc="300" dirty="0">
                <a:latin typeface="Arial" panose="020B0604020202020204" pitchFamily="34" charset="0"/>
                <a:cs typeface="Arial" panose="020B0604020202020204" pitchFamily="34" charset="0"/>
              </a:rPr>
              <a:t>Charte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graphique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485D6C9-29EB-49C3-BB4B-21FE17557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2808143"/>
            <a:ext cx="5057105" cy="357360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E47DD97-24DB-4025-8F4A-094ECA634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5" y="1312998"/>
            <a:ext cx="5057105" cy="357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6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6A6B88-9A39-43C4-92B8-4AF23D2FBC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D42318F-1767-4125-AF2D-0BB0D7A91977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UI </a:t>
            </a:r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Kit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40E816E-5BF7-4ED2-A79C-FBC0E6ED1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" y="1506498"/>
            <a:ext cx="5635365" cy="506055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C82050E-01AA-45C5-ACE4-1DE50A489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683928"/>
            <a:ext cx="5314950" cy="359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18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DC3D9F-B7F0-4262-BC74-81331BA6E6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3C8F1AB2-5182-49E7-8370-818B1E8C844F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Planche</a:t>
            </a:r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 de tendances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E3AD12B-F2B6-40DF-BF1E-C6A45D46E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178" y="1070079"/>
            <a:ext cx="2692297" cy="255319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28282C1F-EC83-4F36-86FF-3E5A29B49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17695">
            <a:off x="-313654" y="3102067"/>
            <a:ext cx="2398514" cy="239851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3121D27-1982-427B-BD33-74A5A1BF2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96244">
            <a:off x="2037749" y="4424764"/>
            <a:ext cx="2066925" cy="22098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3F652D1-A678-4D93-91F3-0DDE7A8B3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73" y="2849699"/>
            <a:ext cx="3606759" cy="216059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3C9DA33-2D28-4DCC-B2C9-6DEC7F609A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1" y="1157018"/>
            <a:ext cx="3404260" cy="255319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552B720-9B32-497C-B3F5-BA49B8D2F9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709" y="4439278"/>
            <a:ext cx="2206539" cy="2206539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CA39BC03-2D6D-4901-9417-1E649924DF8B}"/>
              </a:ext>
            </a:extLst>
          </p:cNvPr>
          <p:cNvSpPr txBox="1"/>
          <p:nvPr/>
        </p:nvSpPr>
        <p:spPr>
          <a:xfrm>
            <a:off x="6570613" y="447781"/>
            <a:ext cx="480517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pc="300" dirty="0">
                <a:latin typeface="Arial" panose="020B0604020202020204" pitchFamily="34" charset="0"/>
                <a:cs typeface="Arial" panose="020B0604020202020204" pitchFamily="34" charset="0"/>
              </a:rPr>
              <a:t>Le noir (gris foncé) de fond rappel au choix une présentation classieuse ou encore la couleur de fond de prédilection de bons nombre de férues d’informatiques.</a:t>
            </a:r>
          </a:p>
          <a:p>
            <a:endParaRPr lang="fr-FR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pc="300" dirty="0">
                <a:latin typeface="Arial" panose="020B0604020202020204" pitchFamily="34" charset="0"/>
                <a:cs typeface="Arial" panose="020B0604020202020204" pitchFamily="34" charset="0"/>
              </a:rPr>
              <a:t>L’orange ressort bien et rappelle la chaleur et les pictogrammes (</a:t>
            </a:r>
            <a:r>
              <a:rPr lang="fr-FR" spc="300" dirty="0" err="1">
                <a:latin typeface="Arial" panose="020B0604020202020204" pitchFamily="34" charset="0"/>
                <a:cs typeface="Arial" panose="020B0604020202020204" pitchFamily="34" charset="0"/>
              </a:rPr>
              <a:t>notament</a:t>
            </a:r>
            <a:r>
              <a:rPr lang="fr-FR" spc="3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fr-FR" spc="300" dirty="0" err="1">
                <a:latin typeface="Arial" panose="020B0604020202020204" pitchFamily="34" charset="0"/>
                <a:cs typeface="Arial" panose="020B0604020202020204" pitchFamily="34" charset="0"/>
              </a:rPr>
              <a:t>sécuritées</a:t>
            </a:r>
            <a:r>
              <a:rPr lang="fr-FR" spc="3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fr-FR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pc="300" dirty="0">
                <a:latin typeface="Arial" panose="020B0604020202020204" pitchFamily="34" charset="0"/>
                <a:cs typeface="Arial" panose="020B0604020202020204" pitchFamily="34" charset="0"/>
              </a:rPr>
              <a:t>Ces deux couleurs combiné amène le cotés sobre et high-tech c'est cela qui est mis en  avant dans notre planche de tendance, en voici les quelque produits et images pour illustrer </a:t>
            </a:r>
          </a:p>
          <a:p>
            <a:r>
              <a:rPr lang="fr-FR" spc="300" dirty="0">
                <a:latin typeface="Arial" panose="020B0604020202020204" pitchFamily="34" charset="0"/>
                <a:cs typeface="Arial" panose="020B0604020202020204" pitchFamily="34" charset="0"/>
              </a:rPr>
              <a:t>notre choix..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EA7235"/>
              </a:solidFill>
              <a:latin typeface="Pixel Operato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7530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295</Words>
  <Application>Microsoft Office PowerPoint</Application>
  <PresentationFormat>Grand écran</PresentationFormat>
  <Paragraphs>56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Pixel Operator</vt:lpstr>
      <vt:lpstr>Pixel Operator 8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acs</dc:creator>
  <cp:lastModifiedBy>acs</cp:lastModifiedBy>
  <cp:revision>38</cp:revision>
  <dcterms:created xsi:type="dcterms:W3CDTF">2021-04-15T11:59:55Z</dcterms:created>
  <dcterms:modified xsi:type="dcterms:W3CDTF">2021-04-28T11:15:17Z</dcterms:modified>
</cp:coreProperties>
</file>