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5"/>
    <a:srgbClr val="FF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6273C-627A-41E3-8D6D-2A3359E66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B9388-1C72-410B-A8FC-CD5C4A67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17B14-BAB3-4551-B042-F625775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2B345-6103-4D02-8670-90369490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C4782-FA82-45C0-9F04-E8B856D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06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A30A-7EDC-4A0F-A68C-75AD379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176E11-6318-41CD-A38E-C6273459C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85EE02-A81D-432F-A5FA-1724FBA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ED6C6-D4F5-4F9B-B81B-81B49285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AEC5C-3EC6-4DBE-9B77-68F88158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8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351420-6291-473A-A0A9-527A9D37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81A223-B065-431F-A5BA-C62A438D5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5D3F1-BF20-455A-A5C3-BEA5DF4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A8F52-A653-4312-830A-C9C16C2A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3230A-9081-4BFB-86E8-0D5031F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3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6CD36-6307-4EF2-807C-A477862B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973AF-2DAC-4E39-885D-C4C91AA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40A5E-4CA6-4092-8F3A-531AAB02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D9160-5214-4E7B-871B-3A798E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B7699-A19F-4438-BEDE-4AC5640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8DB60-307D-4398-90E0-98C04DF5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6F6FBC-37B7-4B5A-863B-7FF4124FD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21168-A0EC-4DB2-BF5D-D7D12017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ADA41-5047-43E0-8E72-92DC6A56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5A5611-815E-429D-858C-CB961F02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CEEE-642B-4290-8076-D75EF5D5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455CCA-9EA5-4FC6-9904-66B0B6CB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D22CE-1FE5-4999-AC9F-A4F3CDE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44D5D6-8C39-410E-9B7F-CD2A6ADE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30737B-6BE3-4A2E-8F02-4CC5725E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70F03-3CD9-4BB6-A432-277BA62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83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FB5DC-0068-4082-867F-93A69571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E49201-94A4-40C1-9F72-E6F697D4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F598C6-8C67-45A4-AA6E-88949F4D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8C8972-B2ED-4EED-87E9-1CC47ACD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969D7-2210-4496-829A-01EE59D2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2D3CAF-3AD4-4517-BF43-4F075C85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51D054-A4B9-43BD-BDE1-06F5978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290E94-A907-4C80-8109-BA709199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2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F01A9-8B64-466C-BEBD-59C1479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071E0E-3885-46EA-A408-BBC03760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571E5-CD97-4579-8122-8155CD0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4B7161-4B4B-4EDA-BC75-3094FC0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A14D5-43DA-4B16-846A-55F96DA8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B92191-9A40-416C-996D-84CA6C48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4F2B84-6F8F-4570-BB52-6AF7B7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0D32A-5B80-4F53-8A8C-42BA120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6AB24-2595-4FEA-A694-1454CCC7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3505FE-0B78-4580-932B-829D93D1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8345C0-BBB0-410C-A072-8BC97F6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C94891-1351-4F0F-A67F-51280925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40F575-F346-4BE6-901D-F04F319C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B686-E118-44FA-95DA-CC39E1F2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3373D1-152A-464F-B650-45E063741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AE1D9-44D1-4459-BD13-355A254E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3525C8-3361-4F0D-8A15-974407A3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D6713D-AE7A-483F-A461-F337388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97F4-8AEC-4392-AA1F-3DC63892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9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C8A6E9-24DD-4BA1-9DB9-CC983451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91C6A-B72D-4CE8-8CB4-C9922E5D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5283C-D6AB-4649-BC1C-77700D5B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B4-F6EB-4E6F-966F-EF12485CD205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16042-611F-448E-89E5-DFAFCC921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2EFAD-6F5C-4C8B-B9A0-AA7AF556F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FA0BC-5F1C-44F9-A045-A57FC73181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B58C8D-2055-4BEE-9C66-31C27C64FA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BF9886-32EA-4488-B4DD-156F5528A41C}"/>
              </a:ext>
            </a:extLst>
          </p:cNvPr>
          <p:cNvSpPr txBox="1"/>
          <p:nvPr/>
        </p:nvSpPr>
        <p:spPr>
          <a:xfrm>
            <a:off x="0" y="443976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DOSSIER DE CONCEPTION</a:t>
            </a:r>
          </a:p>
          <a:p>
            <a:pPr algn="ctr"/>
            <a:endParaRPr lang="fr-FR" sz="3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VISUALTGR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D71337-84C9-4AB7-ABB3-C0D4BF4F6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49" y="651430"/>
            <a:ext cx="3136902" cy="31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837D9EA-D740-4A5F-8D58-0B708AD8FE5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Arborescence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67B0D6E-269C-4522-B9C7-D852B2DF4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29" y="1500033"/>
            <a:ext cx="8651892" cy="46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2B9E93-57B5-4892-8549-E9F33657EF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A7ADDE7-EF35-41D4-9C5D-899FB7DBBBCA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Wireframe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B84E71-785F-49D0-BB0D-350203D9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27" y="897998"/>
            <a:ext cx="987910" cy="3046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737CBE0-A121-43CF-A4E8-635544B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97" y="1030248"/>
            <a:ext cx="966549" cy="5441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BCC28E-7628-4362-973E-9A845BBFF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5" y="1030248"/>
            <a:ext cx="966549" cy="47012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8597F0F-B6EA-4DF3-A1EF-DBDA6C80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3" y="960991"/>
            <a:ext cx="966549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4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F8E4C-256F-4DB0-B8F6-339C7AC3D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BDC686D-0533-444E-8A7D-5FBAFE799BF2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852CA2-7B81-4862-A1E2-C750E780F7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668B605A-B8A9-44A4-A8BB-A058C16F8B9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324202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desktop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E68A1-BA44-4A76-81EB-626CAEA4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6" y="1605142"/>
            <a:ext cx="1221014" cy="47766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474CC6-1738-4FCE-8061-3D67EB309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65" y="1605142"/>
            <a:ext cx="1203479" cy="477660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25328DB-4DEE-45F2-929F-D838A05A25FD}"/>
              </a:ext>
            </a:extLst>
          </p:cNvPr>
          <p:cNvSpPr txBox="1"/>
          <p:nvPr/>
        </p:nvSpPr>
        <p:spPr>
          <a:xfrm>
            <a:off x="4719687" y="449986"/>
            <a:ext cx="4376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Maquette mobile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AD94FEF-CB89-4847-9E06-6DDFF99B9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4321"/>
            <a:ext cx="1222683" cy="509451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D0014CE-8FA7-4F23-9F6F-72EE660B1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75" y="476250"/>
            <a:ext cx="981137" cy="61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A99DA9-F554-4158-BC8E-8C84C4576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/>
          </a:p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60A683C-91BF-4368-9812-9ED62105D5A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utilisées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F8399B-3255-4F2C-B7A6-DBD82D0C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" y="1474232"/>
            <a:ext cx="5354683" cy="32723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27F18A-0FB1-4D1A-8B12-247EF564F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91" y="2460538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15F754-96B7-4E35-8C7B-514719BEF7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0F7D150-81D2-4003-A5FD-9C25DA7A450E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Référencement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naturel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85C42E-EC6D-4907-AA60-A3473AE7E7E0}"/>
              </a:ext>
            </a:extLst>
          </p:cNvPr>
          <p:cNvSpPr txBox="1"/>
          <p:nvPr/>
        </p:nvSpPr>
        <p:spPr>
          <a:xfrm>
            <a:off x="419100" y="2002389"/>
            <a:ext cx="10591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présenter les éléments suivants dans le cadre d’un bon référencement naturel: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Respect des normes 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robot.txt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Fichier sitemap.xml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5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8863A6-64D3-4423-A1DF-77507F9D09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5C28749-AF28-4A1E-9F8A-0BA30A3CA573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00050" y="2849698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Présenter les articles répertorier a l’adresse: https://promo-68.codeur.online/blog/. Il doit contenir des informations textuelles, des illustrations et photographies et des graphiques de type « </a:t>
            </a:r>
            <a:r>
              <a:rPr lang="fr-FR" sz="2000" i="1" spc="300" dirty="0">
                <a:latin typeface="Arial" panose="020B0604020202020204" pitchFamily="34" charset="0"/>
                <a:cs typeface="Arial" panose="020B0604020202020204" pitchFamily="34" charset="0"/>
              </a:rPr>
              <a:t>dataviz 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Présentation accessible: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Police suffisamment grande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Suffisamment contrastée</a:t>
            </a:r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C7100-2776-47D6-8868-D52F46DEA7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B081DDA-2713-46C2-9ED3-80E22C252B6D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Équipe et répartition des tâches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1364992"/>
            <a:ext cx="1059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Adrien RAYMOND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Gestion de GitHub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du logo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desktop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Mise en page et rédaction du dossier de conception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Création de l’arborescence et structure primaire en vue de l’intégration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header-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, correction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responsivitée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du contenu.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fr-FR" sz="20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b="1" spc="300" dirty="0">
                <a:latin typeface="Arial" panose="020B0604020202020204" pitchFamily="34" charset="0"/>
                <a:cs typeface="Arial" panose="020B0604020202020204" pitchFamily="34" charset="0"/>
              </a:rPr>
              <a:t>Etienne ZASTKO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Charte graphique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Wireframe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Zoning desktop et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Intégration contenu landing page</a:t>
            </a:r>
          </a:p>
        </p:txBody>
      </p:sp>
    </p:spTree>
    <p:extLst>
      <p:ext uri="{BB962C8B-B14F-4D97-AF65-F5344CB8AC3E}">
        <p14:creationId xmlns:p14="http://schemas.microsoft.com/office/powerpoint/2010/main" val="196492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323BF0-9B50-4B0E-9F90-0B29379CFD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6A0E863-367F-412A-91C6-636F5FCCC77B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Publique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449589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ciblage est essentiellement orienter vers les apprentis designer/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devellopeurs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web, en formation ou </a:t>
            </a:r>
            <a:r>
              <a:rPr lang="fr-FR" sz="2000" spc="300" dirty="0" err="1">
                <a:latin typeface="Arial" panose="020B0604020202020204" pitchFamily="34" charset="0"/>
                <a:cs typeface="Arial" panose="020B0604020202020204" pitchFamily="34" charset="0"/>
              </a:rPr>
              <a:t>autodidacts</a:t>
            </a: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2000" dirty="0">
                <a:solidFill>
                  <a:srgbClr val="EA7235"/>
                </a:solidFill>
                <a:latin typeface="Pixel Operator" panose="020005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49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BC917D-451A-4785-AFFD-C320C6BB59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62FB579-F488-43C3-BA4E-C2B7F230FB96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Support cible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305615"/>
            <a:ext cx="1059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Le site est a destination de tout types d’écrans:</a:t>
            </a: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Tablettes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Smartphones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Il doit donc être totalement responsive</a:t>
            </a:r>
          </a:p>
        </p:txBody>
      </p:sp>
    </p:spTree>
    <p:extLst>
      <p:ext uri="{BB962C8B-B14F-4D97-AF65-F5344CB8AC3E}">
        <p14:creationId xmlns:p14="http://schemas.microsoft.com/office/powerpoint/2010/main" val="377701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9B39-4818-44E9-9D3C-93430015D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C42AAF-47EB-44A9-92C8-D63880B99F04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Normes et législation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2492FB-EB16-46E2-B522-5880DD9A6CAC}"/>
              </a:ext>
            </a:extLst>
          </p:cNvPr>
          <p:cNvSpPr txBox="1"/>
          <p:nvPr/>
        </p:nvSpPr>
        <p:spPr>
          <a:xfrm>
            <a:off x="419100" y="2617942"/>
            <a:ext cx="84636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latin typeface="Arial" panose="020B0604020202020204" pitchFamily="34" charset="0"/>
                <a:cs typeface="Arial" panose="020B0604020202020204" pitchFamily="34" charset="0"/>
              </a:rPr>
              <a:t>Ce site doit suivre les normes W3C et doit avoir un résultat correct en terme de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1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AF8E3B-9030-4486-B8A2-2A7DB5E26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5CA6F14-C847-4FED-85F3-7D6C3DED9E4C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spc="300" dirty="0">
                <a:latin typeface="Arial" panose="020B0604020202020204" pitchFamily="34" charset="0"/>
                <a:cs typeface="Arial" panose="020B0604020202020204" pitchFamily="34" charset="0"/>
              </a:rPr>
              <a:t>Charte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graphique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85D6C9-29EB-49C3-BB4B-21FE1755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808143"/>
            <a:ext cx="5057105" cy="35736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47DD97-24DB-4025-8F4A-094ECA63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5" y="1312998"/>
            <a:ext cx="5057105" cy="35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6A6B88-9A39-43C4-92B8-4AF23D2FBC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D42318F-1767-4125-AF2D-0BB0D7A91977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0E816E-5BF7-4ED2-A79C-FBC0E6ED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506498"/>
            <a:ext cx="5635365" cy="50605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C82050E-01AA-45C5-ACE4-1DE50A489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683928"/>
            <a:ext cx="5314950" cy="35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DC3D9F-B7F0-4262-BC74-81331BA6E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0" dirty="0">
              <a:solidFill>
                <a:srgbClr val="FF5600"/>
              </a:solidFill>
              <a:latin typeface="Pixel Operator 8" panose="02000503000000000000" pitchFamily="2" charset="0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3C8F1AB2-5182-49E7-8370-818B1E8C844F}"/>
              </a:ext>
            </a:extLst>
          </p:cNvPr>
          <p:cNvSpPr/>
          <p:nvPr/>
        </p:nvSpPr>
        <p:spPr>
          <a:xfrm>
            <a:off x="9020273" y="-1819451"/>
            <a:ext cx="5354683" cy="9859672"/>
          </a:xfrm>
          <a:custGeom>
            <a:avLst/>
            <a:gdLst>
              <a:gd name="connsiteX0" fmla="*/ 771427 w 5354683"/>
              <a:gd name="connsiteY0" fmla="*/ 371651 h 9859672"/>
              <a:gd name="connsiteX1" fmla="*/ 1285777 w 5354683"/>
              <a:gd name="connsiteY1" fmla="*/ 1038401 h 9859672"/>
              <a:gd name="connsiteX2" fmla="*/ 2714527 w 5354683"/>
              <a:gd name="connsiteY2" fmla="*/ 3057701 h 9859672"/>
              <a:gd name="connsiteX3" fmla="*/ 2466877 w 5354683"/>
              <a:gd name="connsiteY3" fmla="*/ 6639101 h 9859672"/>
              <a:gd name="connsiteX4" fmla="*/ 66577 w 5354683"/>
              <a:gd name="connsiteY4" fmla="*/ 9649001 h 9859672"/>
              <a:gd name="connsiteX5" fmla="*/ 619027 w 5354683"/>
              <a:gd name="connsiteY5" fmla="*/ 9610901 h 9859672"/>
              <a:gd name="connsiteX6" fmla="*/ 5133877 w 5354683"/>
              <a:gd name="connsiteY6" fmla="*/ 8944151 h 9859672"/>
              <a:gd name="connsiteX7" fmla="*/ 4257577 w 5354683"/>
              <a:gd name="connsiteY7" fmla="*/ 771701 h 9859672"/>
              <a:gd name="connsiteX8" fmla="*/ 771427 w 5354683"/>
              <a:gd name="connsiteY8" fmla="*/ 371651 h 985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54683" h="9859672">
                <a:moveTo>
                  <a:pt x="771427" y="371651"/>
                </a:moveTo>
                <a:cubicBezTo>
                  <a:pt x="276127" y="416101"/>
                  <a:pt x="961927" y="590726"/>
                  <a:pt x="1285777" y="1038401"/>
                </a:cubicBezTo>
                <a:cubicBezTo>
                  <a:pt x="1609627" y="1486076"/>
                  <a:pt x="2517677" y="2124251"/>
                  <a:pt x="2714527" y="3057701"/>
                </a:cubicBezTo>
                <a:cubicBezTo>
                  <a:pt x="2911377" y="3991151"/>
                  <a:pt x="2908202" y="5540551"/>
                  <a:pt x="2466877" y="6639101"/>
                </a:cubicBezTo>
                <a:cubicBezTo>
                  <a:pt x="2025552" y="7737651"/>
                  <a:pt x="374552" y="9153701"/>
                  <a:pt x="66577" y="9649001"/>
                </a:cubicBezTo>
                <a:cubicBezTo>
                  <a:pt x="-241398" y="10144301"/>
                  <a:pt x="619027" y="9610901"/>
                  <a:pt x="619027" y="9610901"/>
                </a:cubicBezTo>
                <a:cubicBezTo>
                  <a:pt x="1463577" y="9493426"/>
                  <a:pt x="4527452" y="10417351"/>
                  <a:pt x="5133877" y="8944151"/>
                </a:cubicBezTo>
                <a:cubicBezTo>
                  <a:pt x="5740302" y="7470951"/>
                  <a:pt x="4981477" y="2200451"/>
                  <a:pt x="4257577" y="771701"/>
                </a:cubicBezTo>
                <a:cubicBezTo>
                  <a:pt x="3533677" y="-657049"/>
                  <a:pt x="1266727" y="327201"/>
                  <a:pt x="771427" y="37165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15D0BD-6768-41D0-BAEC-364C2869C9F0}"/>
              </a:ext>
            </a:extLst>
          </p:cNvPr>
          <p:cNvSpPr txBox="1"/>
          <p:nvPr/>
        </p:nvSpPr>
        <p:spPr>
          <a:xfrm>
            <a:off x="419100" y="476250"/>
            <a:ext cx="10572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spc="300" dirty="0">
                <a:latin typeface="Arial" panose="020B0604020202020204" pitchFamily="34" charset="0"/>
                <a:cs typeface="Arial" panose="020B0604020202020204" pitchFamily="34" charset="0"/>
              </a:rPr>
              <a:t>Planche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 de tendances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E3AD12B-F2B6-40DF-BF1E-C6A45D46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8" y="1070079"/>
            <a:ext cx="2692297" cy="255319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8282C1F-EC83-4F36-86FF-3E5A29B49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7695">
            <a:off x="-313654" y="3102067"/>
            <a:ext cx="2398514" cy="2398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121D27-1982-427B-BD33-74A5A1BF2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96244">
            <a:off x="2037749" y="4424764"/>
            <a:ext cx="2066925" cy="2209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3F652D1-A678-4D93-91F3-0DDE7A8B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73" y="2849699"/>
            <a:ext cx="3606759" cy="21605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3C9DA33-2D28-4DCC-B2C9-6DEC7F609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1" y="1157018"/>
            <a:ext cx="3404260" cy="25531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52B720-9B32-497C-B3F5-BA49B8D2F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09" y="4439278"/>
            <a:ext cx="2206539" cy="220653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CA39BC03-2D6D-4901-9417-1E649924DF8B}"/>
              </a:ext>
            </a:extLst>
          </p:cNvPr>
          <p:cNvSpPr txBox="1"/>
          <p:nvPr/>
        </p:nvSpPr>
        <p:spPr>
          <a:xfrm>
            <a:off x="6570613" y="447781"/>
            <a:ext cx="48051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Le noir (gris foncé) de fond rappel au choix une présentation classieuse ou encore la couleur de fond de prédilection de bons nombre de férues d’informatiques.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L’orange ressort bien et rappelle la chaleur et les pictogrammes (notamment de sécurités).</a:t>
            </a:r>
          </a:p>
          <a:p>
            <a:endParaRPr lang="fr-FR" spc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Ces deux couleurs combiné amène le cotés sobre et high-tech c'est cela qui est mis en  avant dans notre planche de tendance, en voici les quelque produits et images pour illustrer </a:t>
            </a:r>
          </a:p>
          <a:p>
            <a:r>
              <a:rPr lang="fr-FR" spc="300" dirty="0">
                <a:latin typeface="Arial" panose="020B0604020202020204" pitchFamily="34" charset="0"/>
                <a:cs typeface="Arial" panose="020B0604020202020204" pitchFamily="34" charset="0"/>
              </a:rPr>
              <a:t>notre choix..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EA7235"/>
              </a:solidFill>
              <a:latin typeface="Pixel Operator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530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295</Words>
  <Application>Microsoft Office PowerPoint</Application>
  <PresentationFormat>Grand écran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Pixel Operator</vt:lpstr>
      <vt:lpstr>Pixel Operator 8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40</cp:revision>
  <dcterms:created xsi:type="dcterms:W3CDTF">2021-04-15T11:59:55Z</dcterms:created>
  <dcterms:modified xsi:type="dcterms:W3CDTF">2021-05-03T11:09:57Z</dcterms:modified>
</cp:coreProperties>
</file>