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1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03/02/2020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03/02/2020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Résolution de Sudoku</a:t>
            </a:r>
            <a:br>
              <a:rPr lang="fr-FR" dirty="0" smtClean="0"/>
            </a:br>
            <a:r>
              <a:rPr lang="fr-FR" dirty="0" smtClean="0"/>
              <a:t>OR-Tools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89756" y="5661248"/>
            <a:ext cx="10501808" cy="86409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Babel </a:t>
            </a:r>
            <a:r>
              <a:rPr lang="fr-FR" dirty="0" err="1" smtClean="0"/>
              <a:t>Mattis</a:t>
            </a: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Patry</a:t>
            </a:r>
            <a:r>
              <a:rPr lang="fr-FR" dirty="0" smtClean="0"/>
              <a:t> Adrien</a:t>
            </a:r>
          </a:p>
          <a:p>
            <a:pPr rtl="0"/>
            <a:r>
              <a:rPr lang="fr-FR" dirty="0" smtClean="0"/>
              <a:t>		</a:t>
            </a:r>
          </a:p>
          <a:p>
            <a:pPr rtl="0"/>
            <a:r>
              <a:rPr lang="fr-FR" dirty="0" err="1" smtClean="0"/>
              <a:t>Velten</a:t>
            </a:r>
            <a:r>
              <a:rPr lang="fr-FR" dirty="0" smtClean="0"/>
              <a:t> Lucas		Roth-</a:t>
            </a:r>
            <a:r>
              <a:rPr lang="fr-FR" dirty="0" err="1" smtClean="0"/>
              <a:t>forget</a:t>
            </a:r>
            <a:r>
              <a:rPr lang="fr-FR" dirty="0" smtClean="0"/>
              <a:t>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3" y="2564904"/>
            <a:ext cx="9134391" cy="3454896"/>
          </a:xfrm>
        </p:spPr>
        <p:txBody>
          <a:bodyPr rtlCol="0"/>
          <a:lstStyle/>
          <a:p>
            <a:pPr rtl="0"/>
            <a:r>
              <a:rPr lang="fr-FR" dirty="0" smtClean="0"/>
              <a:t>Présentation d’OR-</a:t>
            </a:r>
            <a:r>
              <a:rPr lang="fr-FR" dirty="0" smtClean="0"/>
              <a:t>T</a:t>
            </a:r>
            <a:r>
              <a:rPr lang="fr-FR" dirty="0" smtClean="0"/>
              <a:t>ools</a:t>
            </a:r>
          </a:p>
          <a:p>
            <a:pPr marL="0" indent="0" rtl="0">
              <a:buNone/>
            </a:pPr>
            <a:endParaRPr lang="fr-FR" dirty="0" smtClean="0"/>
          </a:p>
          <a:p>
            <a:pPr rtl="0"/>
            <a:r>
              <a:rPr lang="fr-FR" dirty="0" smtClean="0"/>
              <a:t>Résolution d’un Sodoku par Pytho</a:t>
            </a:r>
            <a:r>
              <a:rPr lang="fr-FR" dirty="0" smtClean="0"/>
              <a:t>n</a:t>
            </a:r>
            <a:endParaRPr lang="fr-FR" dirty="0"/>
          </a:p>
          <a:p>
            <a:pPr rtl="0"/>
            <a:endParaRPr lang="fr-FR" dirty="0" smtClean="0"/>
          </a:p>
          <a:p>
            <a:pPr rtl="0"/>
            <a:r>
              <a:rPr lang="fr-FR" dirty="0" smtClean="0"/>
              <a:t>Adaptation au Benchmark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 rtlCol="0"/>
          <a:lstStyle/>
          <a:p>
            <a:pPr rtl="0"/>
            <a:r>
              <a:rPr lang="fr-FR" dirty="0" smtClean="0"/>
              <a:t>OR-Tools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276872"/>
            <a:ext cx="5314950" cy="3571875"/>
          </a:xfrm>
        </p:spPr>
      </p:pic>
      <p:sp>
        <p:nvSpPr>
          <p:cNvPr id="4" name="ZoneTexte 3"/>
          <p:cNvSpPr txBox="1"/>
          <p:nvPr/>
        </p:nvSpPr>
        <p:spPr>
          <a:xfrm>
            <a:off x="6958508" y="2276872"/>
            <a:ext cx="4536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par Google</a:t>
            </a:r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Software utilisé pour l’optimisation</a:t>
            </a:r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Plan de route, Bin-packing (emballage optimal)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 rtlCol="0"/>
          <a:lstStyle/>
          <a:p>
            <a:pPr rtl="0"/>
            <a:r>
              <a:rPr lang="fr-FR" dirty="0" smtClean="0"/>
              <a:t>Résolution du Sudoku par </a:t>
            </a:r>
            <a:r>
              <a:rPr lang="fr-FR" dirty="0" smtClean="0"/>
              <a:t>Pyth</a:t>
            </a:r>
            <a:r>
              <a:rPr lang="fr-FR" dirty="0" smtClean="0"/>
              <a:t>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1484784"/>
            <a:ext cx="4416552" cy="5133243"/>
          </a:xfrm>
        </p:spPr>
        <p:txBody>
          <a:bodyPr rtlCol="0"/>
          <a:lstStyle/>
          <a:p>
            <a:pPr rtl="0"/>
            <a:r>
              <a:rPr lang="fr-FR" dirty="0" smtClean="0"/>
              <a:t>Initialisation du modèle</a:t>
            </a:r>
          </a:p>
          <a:p>
            <a:pPr rtl="0"/>
            <a:r>
              <a:rPr lang="fr-FR" dirty="0" smtClean="0"/>
              <a:t>Ajout d’une grille, de chaque ligne/colonne/case indépendamment</a:t>
            </a:r>
            <a:endParaRPr lang="fr-FR" dirty="0" smtClean="0"/>
          </a:p>
          <a:p>
            <a:pPr rtl="0"/>
            <a:r>
              <a:rPr lang="fr-FR" dirty="0" smtClean="0"/>
              <a:t>Remplissage avec les données initiales</a:t>
            </a:r>
            <a:endParaRPr lang="fr-FR" dirty="0"/>
          </a:p>
          <a:p>
            <a:pPr rtl="0"/>
            <a:r>
              <a:rPr lang="fr-FR" dirty="0" smtClean="0"/>
              <a:t>Création du Solveur</a:t>
            </a:r>
          </a:p>
          <a:p>
            <a:pPr rtl="0"/>
            <a:r>
              <a:rPr lang="fr-FR" dirty="0" smtClean="0"/>
              <a:t>Si le modèle est réalisable alors le solveur renvoie la solution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2" y="1484784"/>
            <a:ext cx="4939816" cy="51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5900" y="116632"/>
            <a:ext cx="9144001" cy="959768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Adaptation au Benchmark – classe Program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412776"/>
            <a:ext cx="8064896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485900" y="116632"/>
            <a:ext cx="9144001" cy="959768"/>
          </a:xfrm>
        </p:spPr>
        <p:txBody>
          <a:bodyPr rtlCol="0"/>
          <a:lstStyle/>
          <a:p>
            <a:pPr rtl="0"/>
            <a:r>
              <a:rPr lang="fr-FR" dirty="0" smtClean="0"/>
              <a:t>Adaptation au Benchmark – classe </a:t>
            </a:r>
            <a:r>
              <a:rPr lang="fr-FR" dirty="0" err="1"/>
              <a:t>S</a:t>
            </a:r>
            <a:r>
              <a:rPr lang="fr-FR" dirty="0" err="1" smtClean="0"/>
              <a:t>olver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628800"/>
            <a:ext cx="7033980" cy="4896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1628800"/>
            <a:ext cx="458300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80</Words>
  <Application>Microsoft Office PowerPoint</Application>
  <PresentationFormat>Personnalisé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Tunnel bleu numérique 16:9</vt:lpstr>
      <vt:lpstr>Résolution de Sudoku OR-Tools</vt:lpstr>
      <vt:lpstr>Sommaire</vt:lpstr>
      <vt:lpstr>OR-Tools</vt:lpstr>
      <vt:lpstr>Résolution du Sudoku par Python</vt:lpstr>
      <vt:lpstr>Adaptation au Benchmark – classe Program</vt:lpstr>
      <vt:lpstr>Adaptation au Benchmark – classe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2020-02-03T07:29:55Z</dcterms:created>
  <dcterms:modified xsi:type="dcterms:W3CDTF">2020-02-03T10:01:16Z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