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64" r:id="rId5"/>
    <p:sldId id="259" r:id="rId6"/>
    <p:sldId id="260" r:id="rId7"/>
    <p:sldId id="261" r:id="rId8"/>
    <p:sldId id="262" r:id="rId9"/>
    <p:sldId id="263" r:id="rId1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69C7BD-1926-00F6-C811-1F3D600AE1DB}" v="5" dt="2025-05-01T17:11:33.173"/>
    <p1510:client id="{44523929-014A-4B8A-A74E-FC698FBE8903}" v="170" dt="2025-05-01T16:55:51.672"/>
    <p1510:client id="{A6A78DE0-225F-F888-0AA3-AB73B3044986}" v="12" dt="2025-05-01T17:09:00.267"/>
    <p1510:client id="{D78C27BF-911E-EF83-3AC2-5F1DE79B0CCE}" v="572" dt="2025-05-01T17:05:37.0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tilisateur invité" userId="S::urn:spo:anon#0abeb7ef5dd94ce1f39c1724fe59aa02c257e024ab7639634682642d36bfebb6::" providerId="AD" clId="Web-{D78C27BF-911E-EF83-3AC2-5F1DE79B0CCE}"/>
    <pc:docChg chg="modSld">
      <pc:chgData name="Utilisateur invité" userId="S::urn:spo:anon#0abeb7ef5dd94ce1f39c1724fe59aa02c257e024ab7639634682642d36bfebb6::" providerId="AD" clId="Web-{D78C27BF-911E-EF83-3AC2-5F1DE79B0CCE}" dt="2025-05-01T17:05:37.082" v="516" actId="1076"/>
      <pc:docMkLst>
        <pc:docMk/>
      </pc:docMkLst>
      <pc:sldChg chg="addSp modSp">
        <pc:chgData name="Utilisateur invité" userId="S::urn:spo:anon#0abeb7ef5dd94ce1f39c1724fe59aa02c257e024ab7639634682642d36bfebb6::" providerId="AD" clId="Web-{D78C27BF-911E-EF83-3AC2-5F1DE79B0CCE}" dt="2025-05-01T17:05:37.082" v="516" actId="1076"/>
        <pc:sldMkLst>
          <pc:docMk/>
          <pc:sldMk cId="1879001347" sldId="257"/>
        </pc:sldMkLst>
        <pc:spChg chg="mod">
          <ac:chgData name="Utilisateur invité" userId="S::urn:spo:anon#0abeb7ef5dd94ce1f39c1724fe59aa02c257e024ab7639634682642d36bfebb6::" providerId="AD" clId="Web-{D78C27BF-911E-EF83-3AC2-5F1DE79B0CCE}" dt="2025-05-01T17:05:37.082" v="516" actId="1076"/>
          <ac:spMkLst>
            <pc:docMk/>
            <pc:sldMk cId="1879001347" sldId="257"/>
            <ac:spMk id="3" creationId="{60ABC17A-CA74-EA3E-4F2C-33E8CBACDA93}"/>
          </ac:spMkLst>
        </pc:spChg>
        <pc:spChg chg="add mod">
          <ac:chgData name="Utilisateur invité" userId="S::urn:spo:anon#0abeb7ef5dd94ce1f39c1724fe59aa02c257e024ab7639634682642d36bfebb6::" providerId="AD" clId="Web-{D78C27BF-911E-EF83-3AC2-5F1DE79B0CCE}" dt="2025-05-01T17:05:05.128" v="509" actId="1076"/>
          <ac:spMkLst>
            <pc:docMk/>
            <pc:sldMk cId="1879001347" sldId="257"/>
            <ac:spMk id="4" creationId="{8ED042AF-C459-120E-61D6-90EF02DEFE16}"/>
          </ac:spMkLst>
        </pc:spChg>
      </pc:sldChg>
      <pc:sldChg chg="addSp modSp">
        <pc:chgData name="Utilisateur invité" userId="S::urn:spo:anon#0abeb7ef5dd94ce1f39c1724fe59aa02c257e024ab7639634682642d36bfebb6::" providerId="AD" clId="Web-{D78C27BF-911E-EF83-3AC2-5F1DE79B0CCE}" dt="2025-05-01T16:57:16.481" v="239" actId="1076"/>
        <pc:sldMkLst>
          <pc:docMk/>
          <pc:sldMk cId="142736530" sldId="259"/>
        </pc:sldMkLst>
        <pc:spChg chg="add mod">
          <ac:chgData name="Utilisateur invité" userId="S::urn:spo:anon#0abeb7ef5dd94ce1f39c1724fe59aa02c257e024ab7639634682642d36bfebb6::" providerId="AD" clId="Web-{D78C27BF-911E-EF83-3AC2-5F1DE79B0CCE}" dt="2025-05-01T16:50:50.404" v="58" actId="1076"/>
          <ac:spMkLst>
            <pc:docMk/>
            <pc:sldMk cId="142736530" sldId="259"/>
            <ac:spMk id="4" creationId="{6FB9D219-0FEF-386A-BF40-7199EA9DFB72}"/>
          </ac:spMkLst>
        </pc:spChg>
        <pc:spChg chg="add mod">
          <ac:chgData name="Utilisateur invité" userId="S::urn:spo:anon#0abeb7ef5dd94ce1f39c1724fe59aa02c257e024ab7639634682642d36bfebb6::" providerId="AD" clId="Web-{D78C27BF-911E-EF83-3AC2-5F1DE79B0CCE}" dt="2025-05-01T16:56:49.339" v="238" actId="20577"/>
          <ac:spMkLst>
            <pc:docMk/>
            <pc:sldMk cId="142736530" sldId="259"/>
            <ac:spMk id="5" creationId="{C2D10BED-4C23-164F-B92B-FBC7811E7EB0}"/>
          </ac:spMkLst>
        </pc:spChg>
        <pc:picChg chg="mod">
          <ac:chgData name="Utilisateur invité" userId="S::urn:spo:anon#0abeb7ef5dd94ce1f39c1724fe59aa02c257e024ab7639634682642d36bfebb6::" providerId="AD" clId="Web-{D78C27BF-911E-EF83-3AC2-5F1DE79B0CCE}" dt="2025-05-01T16:57:16.481" v="239" actId="1076"/>
          <ac:picMkLst>
            <pc:docMk/>
            <pc:sldMk cId="142736530" sldId="259"/>
            <ac:picMk id="3074" creationId="{2E05F294-3665-60BC-64D6-685BBCC3CE43}"/>
          </ac:picMkLst>
        </pc:picChg>
      </pc:sldChg>
      <pc:sldChg chg="addSp modSp">
        <pc:chgData name="Utilisateur invité" userId="S::urn:spo:anon#0abeb7ef5dd94ce1f39c1724fe59aa02c257e024ab7639634682642d36bfebb6::" providerId="AD" clId="Web-{D78C27BF-911E-EF83-3AC2-5F1DE79B0CCE}" dt="2025-05-01T17:02:41.977" v="446" actId="20577"/>
        <pc:sldMkLst>
          <pc:docMk/>
          <pc:sldMk cId="187889307" sldId="264"/>
        </pc:sldMkLst>
        <pc:spChg chg="add mod">
          <ac:chgData name="Utilisateur invité" userId="S::urn:spo:anon#0abeb7ef5dd94ce1f39c1724fe59aa02c257e024ab7639634682642d36bfebb6::" providerId="AD" clId="Web-{D78C27BF-911E-EF83-3AC2-5F1DE79B0CCE}" dt="2025-05-01T17:02:41.977" v="446" actId="20577"/>
          <ac:spMkLst>
            <pc:docMk/>
            <pc:sldMk cId="187889307" sldId="264"/>
            <ac:spMk id="5" creationId="{6B760F1A-9DAD-3413-BA56-296EB2239365}"/>
          </ac:spMkLst>
        </pc:spChg>
        <pc:picChg chg="mod">
          <ac:chgData name="Utilisateur invité" userId="S::urn:spo:anon#0abeb7ef5dd94ce1f39c1724fe59aa02c257e024ab7639634682642d36bfebb6::" providerId="AD" clId="Web-{D78C27BF-911E-EF83-3AC2-5F1DE79B0CCE}" dt="2025-05-01T16:57:22.012" v="240" actId="1076"/>
          <ac:picMkLst>
            <pc:docMk/>
            <pc:sldMk cId="187889307" sldId="264"/>
            <ac:picMk id="1026" creationId="{87DB4279-E304-E860-BBD3-CADB6024E6D9}"/>
          </ac:picMkLst>
        </pc:picChg>
      </pc:sldChg>
    </pc:docChg>
  </pc:docChgLst>
  <pc:docChgLst>
    <pc:chgData name="Utilisateur invité" userId="S::urn:spo:anon#0abeb7ef5dd94ce1f39c1724fe59aa02c257e024ab7639634682642d36bfebb6::" providerId="AD" clId="Web-{3369C7BD-1926-00F6-C811-1F3D600AE1DB}"/>
    <pc:docChg chg="modSld">
      <pc:chgData name="Utilisateur invité" userId="S::urn:spo:anon#0abeb7ef5dd94ce1f39c1724fe59aa02c257e024ab7639634682642d36bfebb6::" providerId="AD" clId="Web-{3369C7BD-1926-00F6-C811-1F3D600AE1DB}" dt="2025-05-01T17:11:33.173" v="7" actId="14100"/>
      <pc:docMkLst>
        <pc:docMk/>
      </pc:docMkLst>
      <pc:sldChg chg="delSp modSp">
        <pc:chgData name="Utilisateur invité" userId="S::urn:spo:anon#0abeb7ef5dd94ce1f39c1724fe59aa02c257e024ab7639634682642d36bfebb6::" providerId="AD" clId="Web-{3369C7BD-1926-00F6-C811-1F3D600AE1DB}" dt="2025-05-01T17:11:26.236" v="6"/>
        <pc:sldMkLst>
          <pc:docMk/>
          <pc:sldMk cId="3496322490" sldId="258"/>
        </pc:sldMkLst>
        <pc:spChg chg="del">
          <ac:chgData name="Utilisateur invité" userId="S::urn:spo:anon#0abeb7ef5dd94ce1f39c1724fe59aa02c257e024ab7639634682642d36bfebb6::" providerId="AD" clId="Web-{3369C7BD-1926-00F6-C811-1F3D600AE1DB}" dt="2025-05-01T17:11:26.236" v="6"/>
          <ac:spMkLst>
            <pc:docMk/>
            <pc:sldMk cId="3496322490" sldId="258"/>
            <ac:spMk id="14" creationId="{A7B99495-F43F-4D80-A44F-2CB4764EB90B}"/>
          </ac:spMkLst>
        </pc:spChg>
        <pc:graphicFrameChg chg="mod">
          <ac:chgData name="Utilisateur invité" userId="S::urn:spo:anon#0abeb7ef5dd94ce1f39c1724fe59aa02c257e024ab7639634682642d36bfebb6::" providerId="AD" clId="Web-{3369C7BD-1926-00F6-C811-1F3D600AE1DB}" dt="2025-05-01T17:11:20.157" v="3" actId="1076"/>
          <ac:graphicFrameMkLst>
            <pc:docMk/>
            <pc:sldMk cId="3496322490" sldId="258"/>
            <ac:graphicFrameMk id="5" creationId="{3964F490-2778-2CFC-C964-42BA3120E598}"/>
          </ac:graphicFrameMkLst>
        </pc:graphicFrameChg>
        <pc:picChg chg="mod">
          <ac:chgData name="Utilisateur invité" userId="S::urn:spo:anon#0abeb7ef5dd94ce1f39c1724fe59aa02c257e024ab7639634682642d36bfebb6::" providerId="AD" clId="Web-{3369C7BD-1926-00F6-C811-1F3D600AE1DB}" dt="2025-05-01T17:11:25.048" v="5" actId="1076"/>
          <ac:picMkLst>
            <pc:docMk/>
            <pc:sldMk cId="3496322490" sldId="258"/>
            <ac:picMk id="6" creationId="{D403D406-30BC-0A02-27F9-B991990ED68D}"/>
          </ac:picMkLst>
        </pc:picChg>
      </pc:sldChg>
      <pc:sldChg chg="modSp">
        <pc:chgData name="Utilisateur invité" userId="S::urn:spo:anon#0abeb7ef5dd94ce1f39c1724fe59aa02c257e024ab7639634682642d36bfebb6::" providerId="AD" clId="Web-{3369C7BD-1926-00F6-C811-1F3D600AE1DB}" dt="2025-05-01T17:11:33.173" v="7" actId="14100"/>
        <pc:sldMkLst>
          <pc:docMk/>
          <pc:sldMk cId="187889307" sldId="264"/>
        </pc:sldMkLst>
        <pc:picChg chg="mod">
          <ac:chgData name="Utilisateur invité" userId="S::urn:spo:anon#0abeb7ef5dd94ce1f39c1724fe59aa02c257e024ab7639634682642d36bfebb6::" providerId="AD" clId="Web-{3369C7BD-1926-00F6-C811-1F3D600AE1DB}" dt="2025-05-01T17:11:33.173" v="7" actId="14100"/>
          <ac:picMkLst>
            <pc:docMk/>
            <pc:sldMk cId="187889307" sldId="264"/>
            <ac:picMk id="1026" creationId="{87DB4279-E304-E860-BBD3-CADB6024E6D9}"/>
          </ac:picMkLst>
        </pc:picChg>
      </pc:sldChg>
    </pc:docChg>
  </pc:docChgLst>
  <pc:docChgLst>
    <pc:chgData name="Utilisateur invité" userId="S::urn:spo:anon#0abeb7ef5dd94ce1f39c1724fe59aa02c257e024ab7639634682642d36bfebb6::" providerId="AD" clId="Web-{A6A78DE0-225F-F888-0AA3-AB73B3044986}"/>
    <pc:docChg chg="modSld">
      <pc:chgData name="Utilisateur invité" userId="S::urn:spo:anon#0abeb7ef5dd94ce1f39c1724fe59aa02c257e024ab7639634682642d36bfebb6::" providerId="AD" clId="Web-{A6A78DE0-225F-F888-0AA3-AB73B3044986}" dt="2025-05-01T17:08:59.330" v="10" actId="20577"/>
      <pc:docMkLst>
        <pc:docMk/>
      </pc:docMkLst>
      <pc:sldChg chg="modSp">
        <pc:chgData name="Utilisateur invité" userId="S::urn:spo:anon#0abeb7ef5dd94ce1f39c1724fe59aa02c257e024ab7639634682642d36bfebb6::" providerId="AD" clId="Web-{A6A78DE0-225F-F888-0AA3-AB73B3044986}" dt="2025-05-01T17:08:59.330" v="10" actId="20577"/>
        <pc:sldMkLst>
          <pc:docMk/>
          <pc:sldMk cId="3709498178" sldId="256"/>
        </pc:sldMkLst>
        <pc:spChg chg="mod">
          <ac:chgData name="Utilisateur invité" userId="S::urn:spo:anon#0abeb7ef5dd94ce1f39c1724fe59aa02c257e024ab7639634682642d36bfebb6::" providerId="AD" clId="Web-{A6A78DE0-225F-F888-0AA3-AB73B3044986}" dt="2025-05-01T17:08:59.330" v="10" actId="20577"/>
          <ac:spMkLst>
            <pc:docMk/>
            <pc:sldMk cId="3709498178" sldId="256"/>
            <ac:spMk id="2" creationId="{51F9CBC0-98CD-D5DE-472D-BB5C80E53D4D}"/>
          </ac:spMkLst>
        </pc:spChg>
      </pc:sldChg>
      <pc:sldChg chg="modSp">
        <pc:chgData name="Utilisateur invité" userId="S::urn:spo:anon#0abeb7ef5dd94ce1f39c1724fe59aa02c257e024ab7639634682642d36bfebb6::" providerId="AD" clId="Web-{A6A78DE0-225F-F888-0AA3-AB73B3044986}" dt="2025-05-01T17:08:24.171" v="8"/>
        <pc:sldMkLst>
          <pc:docMk/>
          <pc:sldMk cId="3205101627" sldId="260"/>
        </pc:sldMkLst>
        <pc:picChg chg="mod">
          <ac:chgData name="Utilisateur invité" userId="S::urn:spo:anon#0abeb7ef5dd94ce1f39c1724fe59aa02c257e024ab7639634682642d36bfebb6::" providerId="AD" clId="Web-{A6A78DE0-225F-F888-0AA3-AB73B3044986}" dt="2025-05-01T17:08:24.171" v="8"/>
          <ac:picMkLst>
            <pc:docMk/>
            <pc:sldMk cId="3205101627" sldId="260"/>
            <ac:picMk id="6" creationId="{A2D64455-5A68-3612-6534-7B59285B9BD8}"/>
          </ac:picMkLst>
        </pc:picChg>
      </pc:sldChg>
    </pc:docChg>
  </pc:docChgLst>
  <pc:docChgLst>
    <pc:chgData name="Thibault BIAL" userId="3fcee516-75bc-4874-a8ce-6d907be1e604" providerId="ADAL" clId="{44523929-014A-4B8A-A74E-FC698FBE8903}"/>
    <pc:docChg chg="custSel addSld modSld">
      <pc:chgData name="Thibault BIAL" userId="3fcee516-75bc-4874-a8ce-6d907be1e604" providerId="ADAL" clId="{44523929-014A-4B8A-A74E-FC698FBE8903}" dt="2025-05-01T16:55:51.672" v="186" actId="20577"/>
      <pc:docMkLst>
        <pc:docMk/>
      </pc:docMkLst>
      <pc:sldChg chg="modSp mod modNotesTx">
        <pc:chgData name="Thibault BIAL" userId="3fcee516-75bc-4874-a8ce-6d907be1e604" providerId="ADAL" clId="{44523929-014A-4B8A-A74E-FC698FBE8903}" dt="2025-05-01T16:52:34.669" v="150" actId="20577"/>
        <pc:sldMkLst>
          <pc:docMk/>
          <pc:sldMk cId="1879001347" sldId="257"/>
        </pc:sldMkLst>
        <pc:spChg chg="mod">
          <ac:chgData name="Thibault BIAL" userId="3fcee516-75bc-4874-a8ce-6d907be1e604" providerId="ADAL" clId="{44523929-014A-4B8A-A74E-FC698FBE8903}" dt="2025-05-01T16:42:45.612" v="116" actId="20577"/>
          <ac:spMkLst>
            <pc:docMk/>
            <pc:sldMk cId="1879001347" sldId="257"/>
            <ac:spMk id="3" creationId="{60ABC17A-CA74-EA3E-4F2C-33E8CBACDA93}"/>
          </ac:spMkLst>
        </pc:spChg>
      </pc:sldChg>
      <pc:sldChg chg="modNotesTx">
        <pc:chgData name="Thibault BIAL" userId="3fcee516-75bc-4874-a8ce-6d907be1e604" providerId="ADAL" clId="{44523929-014A-4B8A-A74E-FC698FBE8903}" dt="2025-05-01T16:40:51.492" v="100" actId="20577"/>
        <pc:sldMkLst>
          <pc:docMk/>
          <pc:sldMk cId="3496322490" sldId="258"/>
        </pc:sldMkLst>
      </pc:sldChg>
      <pc:sldChg chg="modNotesTx">
        <pc:chgData name="Thibault BIAL" userId="3fcee516-75bc-4874-a8ce-6d907be1e604" providerId="ADAL" clId="{44523929-014A-4B8A-A74E-FC698FBE8903}" dt="2025-05-01T16:55:11.895" v="155" actId="20577"/>
        <pc:sldMkLst>
          <pc:docMk/>
          <pc:sldMk cId="662210211" sldId="261"/>
        </pc:sldMkLst>
      </pc:sldChg>
      <pc:sldChg chg="modNotesTx">
        <pc:chgData name="Thibault BIAL" userId="3fcee516-75bc-4874-a8ce-6d907be1e604" providerId="ADAL" clId="{44523929-014A-4B8A-A74E-FC698FBE8903}" dt="2025-05-01T16:55:51.672" v="186" actId="20577"/>
        <pc:sldMkLst>
          <pc:docMk/>
          <pc:sldMk cId="2842417005" sldId="262"/>
        </pc:sldMkLst>
      </pc:sldChg>
      <pc:sldChg chg="addSp delSp modSp new mod">
        <pc:chgData name="Thibault BIAL" userId="3fcee516-75bc-4874-a8ce-6d907be1e604" providerId="ADAL" clId="{44523929-014A-4B8A-A74E-FC698FBE8903}" dt="2025-05-01T16:51:14.342" v="149" actId="20577"/>
        <pc:sldMkLst>
          <pc:docMk/>
          <pc:sldMk cId="187889307" sldId="264"/>
        </pc:sldMkLst>
        <pc:spChg chg="mod">
          <ac:chgData name="Thibault BIAL" userId="3fcee516-75bc-4874-a8ce-6d907be1e604" providerId="ADAL" clId="{44523929-014A-4B8A-A74E-FC698FBE8903}" dt="2025-05-01T16:51:14.342" v="149" actId="20577"/>
          <ac:spMkLst>
            <pc:docMk/>
            <pc:sldMk cId="187889307" sldId="264"/>
            <ac:spMk id="2" creationId="{E9CBC13C-D6C4-3D1B-78E6-1E50F1F51307}"/>
          </ac:spMkLst>
        </pc:spChg>
        <pc:spChg chg="del">
          <ac:chgData name="Thibault BIAL" userId="3fcee516-75bc-4874-a8ce-6d907be1e604" providerId="ADAL" clId="{44523929-014A-4B8A-A74E-FC698FBE8903}" dt="2025-05-01T16:51:05.268" v="118"/>
          <ac:spMkLst>
            <pc:docMk/>
            <pc:sldMk cId="187889307" sldId="264"/>
            <ac:spMk id="3" creationId="{7BA80BEE-1BD9-8685-D4C3-CE8BBA6428D6}"/>
          </ac:spMkLst>
        </pc:spChg>
        <pc:picChg chg="add mod">
          <ac:chgData name="Thibault BIAL" userId="3fcee516-75bc-4874-a8ce-6d907be1e604" providerId="ADAL" clId="{44523929-014A-4B8A-A74E-FC698FBE8903}" dt="2025-05-01T16:51:05.268" v="118"/>
          <ac:picMkLst>
            <pc:docMk/>
            <pc:sldMk cId="187889307" sldId="264"/>
            <ac:picMk id="1026" creationId="{87DB4279-E304-E860-BBD3-CADB6024E6D9}"/>
          </ac:picMkLst>
        </pc:pic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3AE69A-D88C-44CD-890C-40E6A43BB87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1D09249-0207-4848-9246-DF17BADFB9BF}">
      <dgm:prSet/>
      <dgm:spPr/>
      <dgm:t>
        <a:bodyPr/>
        <a:lstStyle/>
        <a:p>
          <a:r>
            <a:rPr lang="fr-FR"/>
            <a:t>Page de connexion donnant accès à d’autres fonctionnalités</a:t>
          </a:r>
          <a:endParaRPr lang="en-US"/>
        </a:p>
      </dgm:t>
    </dgm:pt>
    <dgm:pt modelId="{F856F318-F9B2-404C-8C0D-F2158396F4F8}" type="parTrans" cxnId="{FA6B951B-606C-4188-8ECE-4EC0BFC3C430}">
      <dgm:prSet/>
      <dgm:spPr/>
      <dgm:t>
        <a:bodyPr/>
        <a:lstStyle/>
        <a:p>
          <a:endParaRPr lang="en-US"/>
        </a:p>
      </dgm:t>
    </dgm:pt>
    <dgm:pt modelId="{C520164B-7C46-42DC-8C83-5C8F72A04360}" type="sibTrans" cxnId="{FA6B951B-606C-4188-8ECE-4EC0BFC3C430}">
      <dgm:prSet/>
      <dgm:spPr/>
      <dgm:t>
        <a:bodyPr/>
        <a:lstStyle/>
        <a:p>
          <a:endParaRPr lang="en-US"/>
        </a:p>
      </dgm:t>
    </dgm:pt>
    <dgm:pt modelId="{A6DD823F-C563-4DB1-BA23-C9DA85F492A8}">
      <dgm:prSet/>
      <dgm:spPr/>
      <dgm:t>
        <a:bodyPr/>
        <a:lstStyle/>
        <a:p>
          <a:r>
            <a:rPr lang="fr-FR"/>
            <a:t>Bibliothèque de jeux avec recherche et filtre</a:t>
          </a:r>
          <a:endParaRPr lang="en-US"/>
        </a:p>
      </dgm:t>
    </dgm:pt>
    <dgm:pt modelId="{F354817D-8FE3-4DB5-943A-03093B55B651}" type="parTrans" cxnId="{B3205542-1743-433D-8B7A-8CEDE9FB4EC8}">
      <dgm:prSet/>
      <dgm:spPr/>
      <dgm:t>
        <a:bodyPr/>
        <a:lstStyle/>
        <a:p>
          <a:endParaRPr lang="en-US"/>
        </a:p>
      </dgm:t>
    </dgm:pt>
    <dgm:pt modelId="{7EDA4D63-88B9-44F8-BEF1-C54D83599681}" type="sibTrans" cxnId="{B3205542-1743-433D-8B7A-8CEDE9FB4EC8}">
      <dgm:prSet/>
      <dgm:spPr/>
      <dgm:t>
        <a:bodyPr/>
        <a:lstStyle/>
        <a:p>
          <a:endParaRPr lang="en-US"/>
        </a:p>
      </dgm:t>
    </dgm:pt>
    <dgm:pt modelId="{D2854CDC-2F0A-47C7-A3D2-A066D99DAB07}">
      <dgm:prSet/>
      <dgm:spPr/>
      <dgm:t>
        <a:bodyPr/>
        <a:lstStyle/>
        <a:p>
          <a:r>
            <a:rPr lang="fr-FR"/>
            <a:t>Page du jeu avec ses détails</a:t>
          </a:r>
          <a:endParaRPr lang="en-US"/>
        </a:p>
      </dgm:t>
    </dgm:pt>
    <dgm:pt modelId="{0A2E9185-F49D-456B-9C2A-3EE2AAEFD820}" type="parTrans" cxnId="{EA1AFF34-070D-45F8-92D3-8EF1C91C0E31}">
      <dgm:prSet/>
      <dgm:spPr/>
      <dgm:t>
        <a:bodyPr/>
        <a:lstStyle/>
        <a:p>
          <a:endParaRPr lang="en-US"/>
        </a:p>
      </dgm:t>
    </dgm:pt>
    <dgm:pt modelId="{B533BF21-5CAC-43AD-9EAB-F2B94AA28153}" type="sibTrans" cxnId="{EA1AFF34-070D-45F8-92D3-8EF1C91C0E31}">
      <dgm:prSet/>
      <dgm:spPr/>
      <dgm:t>
        <a:bodyPr/>
        <a:lstStyle/>
        <a:p>
          <a:endParaRPr lang="en-US"/>
        </a:p>
      </dgm:t>
    </dgm:pt>
    <dgm:pt modelId="{B19AEB4A-58C2-4430-AEED-18C71CF3C999}">
      <dgm:prSet/>
      <dgm:spPr/>
      <dgm:t>
        <a:bodyPr/>
        <a:lstStyle/>
        <a:p>
          <a:r>
            <a:rPr lang="fr-FR"/>
            <a:t>A propos / Contact</a:t>
          </a:r>
          <a:endParaRPr lang="en-US"/>
        </a:p>
      </dgm:t>
    </dgm:pt>
    <dgm:pt modelId="{DB080F40-D360-48FC-94AA-9A6A1DE92D0C}" type="parTrans" cxnId="{986C3E2C-52EE-4AA4-92D6-8F13A3808B1F}">
      <dgm:prSet/>
      <dgm:spPr/>
      <dgm:t>
        <a:bodyPr/>
        <a:lstStyle/>
        <a:p>
          <a:endParaRPr lang="en-US"/>
        </a:p>
      </dgm:t>
    </dgm:pt>
    <dgm:pt modelId="{297D4E64-FC74-4033-962C-35491405897B}" type="sibTrans" cxnId="{986C3E2C-52EE-4AA4-92D6-8F13A3808B1F}">
      <dgm:prSet/>
      <dgm:spPr/>
      <dgm:t>
        <a:bodyPr/>
        <a:lstStyle/>
        <a:p>
          <a:endParaRPr lang="en-US"/>
        </a:p>
      </dgm:t>
    </dgm:pt>
    <dgm:pt modelId="{A1B1F895-2EED-4429-8261-F57AEC4821C8}" type="pres">
      <dgm:prSet presAssocID="{6E3AE69A-D88C-44CD-890C-40E6A43BB87C}" presName="root" presStyleCnt="0">
        <dgm:presLayoutVars>
          <dgm:dir/>
          <dgm:resizeHandles val="exact"/>
        </dgm:presLayoutVars>
      </dgm:prSet>
      <dgm:spPr/>
    </dgm:pt>
    <dgm:pt modelId="{06696DCF-38F2-4857-862A-782665078AB2}" type="pres">
      <dgm:prSet presAssocID="{F1D09249-0207-4848-9246-DF17BADFB9BF}" presName="compNode" presStyleCnt="0"/>
      <dgm:spPr/>
    </dgm:pt>
    <dgm:pt modelId="{71CFA896-D995-4B45-968C-0AA80E43FC26}" type="pres">
      <dgm:prSet presAssocID="{F1D09249-0207-4848-9246-DF17BADFB9B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tilisateur"/>
        </a:ext>
      </dgm:extLst>
    </dgm:pt>
    <dgm:pt modelId="{030F840B-E07A-45EB-A394-E5767CC919BD}" type="pres">
      <dgm:prSet presAssocID="{F1D09249-0207-4848-9246-DF17BADFB9BF}" presName="spaceRect" presStyleCnt="0"/>
      <dgm:spPr/>
    </dgm:pt>
    <dgm:pt modelId="{E68232D6-7118-46DC-BA72-C9229977ADA4}" type="pres">
      <dgm:prSet presAssocID="{F1D09249-0207-4848-9246-DF17BADFB9BF}" presName="textRect" presStyleLbl="revTx" presStyleIdx="0" presStyleCnt="4">
        <dgm:presLayoutVars>
          <dgm:chMax val="1"/>
          <dgm:chPref val="1"/>
        </dgm:presLayoutVars>
      </dgm:prSet>
      <dgm:spPr/>
    </dgm:pt>
    <dgm:pt modelId="{7C9C5E3A-5A49-4D68-819D-7C694C195C26}" type="pres">
      <dgm:prSet presAssocID="{C520164B-7C46-42DC-8C83-5C8F72A04360}" presName="sibTrans" presStyleCnt="0"/>
      <dgm:spPr/>
    </dgm:pt>
    <dgm:pt modelId="{5D06A1CC-64CF-40CA-A957-417DAF88252F}" type="pres">
      <dgm:prSet presAssocID="{A6DD823F-C563-4DB1-BA23-C9DA85F492A8}" presName="compNode" presStyleCnt="0"/>
      <dgm:spPr/>
    </dgm:pt>
    <dgm:pt modelId="{E82959FB-B824-48B2-9FC8-C73DECE6C34C}" type="pres">
      <dgm:prSet presAssocID="{A6DD823F-C563-4DB1-BA23-C9DA85F492A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3BE0FC4E-2AA8-4836-A343-82255E35384C}" type="pres">
      <dgm:prSet presAssocID="{A6DD823F-C563-4DB1-BA23-C9DA85F492A8}" presName="spaceRect" presStyleCnt="0"/>
      <dgm:spPr/>
    </dgm:pt>
    <dgm:pt modelId="{69210108-8BE3-4ABD-B155-37CB18444AD3}" type="pres">
      <dgm:prSet presAssocID="{A6DD823F-C563-4DB1-BA23-C9DA85F492A8}" presName="textRect" presStyleLbl="revTx" presStyleIdx="1" presStyleCnt="4">
        <dgm:presLayoutVars>
          <dgm:chMax val="1"/>
          <dgm:chPref val="1"/>
        </dgm:presLayoutVars>
      </dgm:prSet>
      <dgm:spPr/>
    </dgm:pt>
    <dgm:pt modelId="{4338E629-8C7B-4753-AB30-68195A1676A5}" type="pres">
      <dgm:prSet presAssocID="{7EDA4D63-88B9-44F8-BEF1-C54D83599681}" presName="sibTrans" presStyleCnt="0"/>
      <dgm:spPr/>
    </dgm:pt>
    <dgm:pt modelId="{630CD654-9F54-4B10-9541-1EFC2D3296D0}" type="pres">
      <dgm:prSet presAssocID="{D2854CDC-2F0A-47C7-A3D2-A066D99DAB07}" presName="compNode" presStyleCnt="0"/>
      <dgm:spPr/>
    </dgm:pt>
    <dgm:pt modelId="{B020244E-BDCE-4F82-A93A-94512C6926FC}" type="pres">
      <dgm:prSet presAssocID="{D2854CDC-2F0A-47C7-A3D2-A066D99DAB0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ss Pieces"/>
        </a:ext>
      </dgm:extLst>
    </dgm:pt>
    <dgm:pt modelId="{82270187-4C1E-41B1-BE13-B2C1AB6B59FB}" type="pres">
      <dgm:prSet presAssocID="{D2854CDC-2F0A-47C7-A3D2-A066D99DAB07}" presName="spaceRect" presStyleCnt="0"/>
      <dgm:spPr/>
    </dgm:pt>
    <dgm:pt modelId="{6C61A10B-5F7C-495C-B85E-3273DBD28C94}" type="pres">
      <dgm:prSet presAssocID="{D2854CDC-2F0A-47C7-A3D2-A066D99DAB07}" presName="textRect" presStyleLbl="revTx" presStyleIdx="2" presStyleCnt="4">
        <dgm:presLayoutVars>
          <dgm:chMax val="1"/>
          <dgm:chPref val="1"/>
        </dgm:presLayoutVars>
      </dgm:prSet>
      <dgm:spPr/>
    </dgm:pt>
    <dgm:pt modelId="{AA3862D4-F840-4D1E-9BFC-25CE731A415A}" type="pres">
      <dgm:prSet presAssocID="{B533BF21-5CAC-43AD-9EAB-F2B94AA28153}" presName="sibTrans" presStyleCnt="0"/>
      <dgm:spPr/>
    </dgm:pt>
    <dgm:pt modelId="{721C7360-170A-4B9E-8715-BE5645754140}" type="pres">
      <dgm:prSet presAssocID="{B19AEB4A-58C2-4430-AEED-18C71CF3C999}" presName="compNode" presStyleCnt="0"/>
      <dgm:spPr/>
    </dgm:pt>
    <dgm:pt modelId="{9C01272A-3601-42CE-90D3-6EB73B31BC0D}" type="pres">
      <dgm:prSet presAssocID="{B19AEB4A-58C2-4430-AEED-18C71CF3C99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mbiné"/>
        </a:ext>
      </dgm:extLst>
    </dgm:pt>
    <dgm:pt modelId="{1056545E-6ED9-446A-AA73-0F919D7B9C47}" type="pres">
      <dgm:prSet presAssocID="{B19AEB4A-58C2-4430-AEED-18C71CF3C999}" presName="spaceRect" presStyleCnt="0"/>
      <dgm:spPr/>
    </dgm:pt>
    <dgm:pt modelId="{294AED5B-14D3-42DB-8B04-9B77851DBAED}" type="pres">
      <dgm:prSet presAssocID="{B19AEB4A-58C2-4430-AEED-18C71CF3C999}" presName="textRect" presStyleLbl="revTx" presStyleIdx="3" presStyleCnt="4">
        <dgm:presLayoutVars>
          <dgm:chMax val="1"/>
          <dgm:chPref val="1"/>
        </dgm:presLayoutVars>
      </dgm:prSet>
      <dgm:spPr/>
    </dgm:pt>
  </dgm:ptLst>
  <dgm:cxnLst>
    <dgm:cxn modelId="{A9BC3F08-40F3-42F5-B529-CF723B2336DC}" type="presOf" srcId="{6E3AE69A-D88C-44CD-890C-40E6A43BB87C}" destId="{A1B1F895-2EED-4429-8261-F57AEC4821C8}" srcOrd="0" destOrd="0" presId="urn:microsoft.com/office/officeart/2018/2/layout/IconLabelList"/>
    <dgm:cxn modelId="{FA6B951B-606C-4188-8ECE-4EC0BFC3C430}" srcId="{6E3AE69A-D88C-44CD-890C-40E6A43BB87C}" destId="{F1D09249-0207-4848-9246-DF17BADFB9BF}" srcOrd="0" destOrd="0" parTransId="{F856F318-F9B2-404C-8C0D-F2158396F4F8}" sibTransId="{C520164B-7C46-42DC-8C83-5C8F72A04360}"/>
    <dgm:cxn modelId="{986C3E2C-52EE-4AA4-92D6-8F13A3808B1F}" srcId="{6E3AE69A-D88C-44CD-890C-40E6A43BB87C}" destId="{B19AEB4A-58C2-4430-AEED-18C71CF3C999}" srcOrd="3" destOrd="0" parTransId="{DB080F40-D360-48FC-94AA-9A6A1DE92D0C}" sibTransId="{297D4E64-FC74-4033-962C-35491405897B}"/>
    <dgm:cxn modelId="{EA1AFF34-070D-45F8-92D3-8EF1C91C0E31}" srcId="{6E3AE69A-D88C-44CD-890C-40E6A43BB87C}" destId="{D2854CDC-2F0A-47C7-A3D2-A066D99DAB07}" srcOrd="2" destOrd="0" parTransId="{0A2E9185-F49D-456B-9C2A-3EE2AAEFD820}" sibTransId="{B533BF21-5CAC-43AD-9EAB-F2B94AA28153}"/>
    <dgm:cxn modelId="{B3205542-1743-433D-8B7A-8CEDE9FB4EC8}" srcId="{6E3AE69A-D88C-44CD-890C-40E6A43BB87C}" destId="{A6DD823F-C563-4DB1-BA23-C9DA85F492A8}" srcOrd="1" destOrd="0" parTransId="{F354817D-8FE3-4DB5-943A-03093B55B651}" sibTransId="{7EDA4D63-88B9-44F8-BEF1-C54D83599681}"/>
    <dgm:cxn modelId="{7EDE6057-D40B-4317-A50C-A73EFB38F396}" type="presOf" srcId="{A6DD823F-C563-4DB1-BA23-C9DA85F492A8}" destId="{69210108-8BE3-4ABD-B155-37CB18444AD3}" srcOrd="0" destOrd="0" presId="urn:microsoft.com/office/officeart/2018/2/layout/IconLabelList"/>
    <dgm:cxn modelId="{5B8603C5-B9A4-4AF7-9D84-74BB091F9630}" type="presOf" srcId="{D2854CDC-2F0A-47C7-A3D2-A066D99DAB07}" destId="{6C61A10B-5F7C-495C-B85E-3273DBD28C94}" srcOrd="0" destOrd="0" presId="urn:microsoft.com/office/officeart/2018/2/layout/IconLabelList"/>
    <dgm:cxn modelId="{7DD538D0-348B-46F6-A2E6-B44AC91AEFFC}" type="presOf" srcId="{F1D09249-0207-4848-9246-DF17BADFB9BF}" destId="{E68232D6-7118-46DC-BA72-C9229977ADA4}" srcOrd="0" destOrd="0" presId="urn:microsoft.com/office/officeart/2018/2/layout/IconLabelList"/>
    <dgm:cxn modelId="{20AA79E2-E8C1-4574-8F45-DF68CFF09F22}" type="presOf" srcId="{B19AEB4A-58C2-4430-AEED-18C71CF3C999}" destId="{294AED5B-14D3-42DB-8B04-9B77851DBAED}" srcOrd="0" destOrd="0" presId="urn:microsoft.com/office/officeart/2018/2/layout/IconLabelList"/>
    <dgm:cxn modelId="{A81FA4B9-D278-4C72-84AF-BC3A093FB464}" type="presParOf" srcId="{A1B1F895-2EED-4429-8261-F57AEC4821C8}" destId="{06696DCF-38F2-4857-862A-782665078AB2}" srcOrd="0" destOrd="0" presId="urn:microsoft.com/office/officeart/2018/2/layout/IconLabelList"/>
    <dgm:cxn modelId="{9C3B3DAC-7CCB-4B28-8E5E-238E211EEBCE}" type="presParOf" srcId="{06696DCF-38F2-4857-862A-782665078AB2}" destId="{71CFA896-D995-4B45-968C-0AA80E43FC26}" srcOrd="0" destOrd="0" presId="urn:microsoft.com/office/officeart/2018/2/layout/IconLabelList"/>
    <dgm:cxn modelId="{90A208DD-50A0-40AC-AE74-D45B29A040BA}" type="presParOf" srcId="{06696DCF-38F2-4857-862A-782665078AB2}" destId="{030F840B-E07A-45EB-A394-E5767CC919BD}" srcOrd="1" destOrd="0" presId="urn:microsoft.com/office/officeart/2018/2/layout/IconLabelList"/>
    <dgm:cxn modelId="{C3B8D071-FF0B-4989-873B-E940E81F5E8E}" type="presParOf" srcId="{06696DCF-38F2-4857-862A-782665078AB2}" destId="{E68232D6-7118-46DC-BA72-C9229977ADA4}" srcOrd="2" destOrd="0" presId="urn:microsoft.com/office/officeart/2018/2/layout/IconLabelList"/>
    <dgm:cxn modelId="{74E991A3-A10B-4C28-AE97-91CED059774E}" type="presParOf" srcId="{A1B1F895-2EED-4429-8261-F57AEC4821C8}" destId="{7C9C5E3A-5A49-4D68-819D-7C694C195C26}" srcOrd="1" destOrd="0" presId="urn:microsoft.com/office/officeart/2018/2/layout/IconLabelList"/>
    <dgm:cxn modelId="{8C6D79A5-61BE-46FD-8BA2-A6AA7BB60D94}" type="presParOf" srcId="{A1B1F895-2EED-4429-8261-F57AEC4821C8}" destId="{5D06A1CC-64CF-40CA-A957-417DAF88252F}" srcOrd="2" destOrd="0" presId="urn:microsoft.com/office/officeart/2018/2/layout/IconLabelList"/>
    <dgm:cxn modelId="{28884266-828F-4A68-865A-56C6BF2E6FF3}" type="presParOf" srcId="{5D06A1CC-64CF-40CA-A957-417DAF88252F}" destId="{E82959FB-B824-48B2-9FC8-C73DECE6C34C}" srcOrd="0" destOrd="0" presId="urn:microsoft.com/office/officeart/2018/2/layout/IconLabelList"/>
    <dgm:cxn modelId="{076D13C8-F2BF-4382-B389-9BB68589BFEB}" type="presParOf" srcId="{5D06A1CC-64CF-40CA-A957-417DAF88252F}" destId="{3BE0FC4E-2AA8-4836-A343-82255E35384C}" srcOrd="1" destOrd="0" presId="urn:microsoft.com/office/officeart/2018/2/layout/IconLabelList"/>
    <dgm:cxn modelId="{2BC2C449-57A0-4103-AC81-F81E7514712F}" type="presParOf" srcId="{5D06A1CC-64CF-40CA-A957-417DAF88252F}" destId="{69210108-8BE3-4ABD-B155-37CB18444AD3}" srcOrd="2" destOrd="0" presId="urn:microsoft.com/office/officeart/2018/2/layout/IconLabelList"/>
    <dgm:cxn modelId="{16127919-BADF-46D1-96F8-991A366AE4D2}" type="presParOf" srcId="{A1B1F895-2EED-4429-8261-F57AEC4821C8}" destId="{4338E629-8C7B-4753-AB30-68195A1676A5}" srcOrd="3" destOrd="0" presId="urn:microsoft.com/office/officeart/2018/2/layout/IconLabelList"/>
    <dgm:cxn modelId="{2729EDFA-65FA-47A1-846B-CE5CBA9989DD}" type="presParOf" srcId="{A1B1F895-2EED-4429-8261-F57AEC4821C8}" destId="{630CD654-9F54-4B10-9541-1EFC2D3296D0}" srcOrd="4" destOrd="0" presId="urn:microsoft.com/office/officeart/2018/2/layout/IconLabelList"/>
    <dgm:cxn modelId="{F33ECE6D-298A-40D7-91AD-A9F70A11F1A2}" type="presParOf" srcId="{630CD654-9F54-4B10-9541-1EFC2D3296D0}" destId="{B020244E-BDCE-4F82-A93A-94512C6926FC}" srcOrd="0" destOrd="0" presId="urn:microsoft.com/office/officeart/2018/2/layout/IconLabelList"/>
    <dgm:cxn modelId="{C1C30C51-7325-49C9-B9A1-E9B6313A50D5}" type="presParOf" srcId="{630CD654-9F54-4B10-9541-1EFC2D3296D0}" destId="{82270187-4C1E-41B1-BE13-B2C1AB6B59FB}" srcOrd="1" destOrd="0" presId="urn:microsoft.com/office/officeart/2018/2/layout/IconLabelList"/>
    <dgm:cxn modelId="{F3066CDB-57CC-4A58-BC15-D2293D9C688A}" type="presParOf" srcId="{630CD654-9F54-4B10-9541-1EFC2D3296D0}" destId="{6C61A10B-5F7C-495C-B85E-3273DBD28C94}" srcOrd="2" destOrd="0" presId="urn:microsoft.com/office/officeart/2018/2/layout/IconLabelList"/>
    <dgm:cxn modelId="{09585164-1E29-4341-AE07-A2017CB04961}" type="presParOf" srcId="{A1B1F895-2EED-4429-8261-F57AEC4821C8}" destId="{AA3862D4-F840-4D1E-9BFC-25CE731A415A}" srcOrd="5" destOrd="0" presId="urn:microsoft.com/office/officeart/2018/2/layout/IconLabelList"/>
    <dgm:cxn modelId="{0397582D-0F36-4805-BD06-25E0528BB8E0}" type="presParOf" srcId="{A1B1F895-2EED-4429-8261-F57AEC4821C8}" destId="{721C7360-170A-4B9E-8715-BE5645754140}" srcOrd="6" destOrd="0" presId="urn:microsoft.com/office/officeart/2018/2/layout/IconLabelList"/>
    <dgm:cxn modelId="{16F3C78D-B43D-482B-8E92-76450854F25B}" type="presParOf" srcId="{721C7360-170A-4B9E-8715-BE5645754140}" destId="{9C01272A-3601-42CE-90D3-6EB73B31BC0D}" srcOrd="0" destOrd="0" presId="urn:microsoft.com/office/officeart/2018/2/layout/IconLabelList"/>
    <dgm:cxn modelId="{E2C0D803-5F62-462A-B413-DB9C14D269B9}" type="presParOf" srcId="{721C7360-170A-4B9E-8715-BE5645754140}" destId="{1056545E-6ED9-446A-AA73-0F919D7B9C47}" srcOrd="1" destOrd="0" presId="urn:microsoft.com/office/officeart/2018/2/layout/IconLabelList"/>
    <dgm:cxn modelId="{F00DA667-5D19-481F-9E13-EB6DF0E567E1}" type="presParOf" srcId="{721C7360-170A-4B9E-8715-BE5645754140}" destId="{294AED5B-14D3-42DB-8B04-9B77851DBAED}"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38D19AD-2C53-4573-8913-05888C264530}" type="doc">
      <dgm:prSet loTypeId="urn:microsoft.com/office/officeart/2005/8/layout/chart3" loCatId="cycle" qsTypeId="urn:microsoft.com/office/officeart/2005/8/quickstyle/simple1" qsCatId="simple" csTypeId="urn:microsoft.com/office/officeart/2005/8/colors/colorful1" csCatId="colorful"/>
      <dgm:spPr/>
      <dgm:t>
        <a:bodyPr/>
        <a:lstStyle/>
        <a:p>
          <a:endParaRPr lang="en-US"/>
        </a:p>
      </dgm:t>
    </dgm:pt>
    <dgm:pt modelId="{3C2EA79D-28F4-4483-91DA-F23A2EC4406A}">
      <dgm:prSet/>
      <dgm:spPr/>
      <dgm:t>
        <a:bodyPr/>
        <a:lstStyle/>
        <a:p>
          <a:r>
            <a:rPr lang="fr-FR" err="1"/>
            <a:t>Front-end</a:t>
          </a:r>
          <a:r>
            <a:rPr lang="fr-FR"/>
            <a:t> : </a:t>
          </a:r>
          <a:r>
            <a:rPr lang="fr-FR" err="1"/>
            <a:t>Astro</a:t>
          </a:r>
          <a:r>
            <a:rPr lang="fr-FR"/>
            <a:t> ; JavaScript </a:t>
          </a:r>
          <a:endParaRPr lang="en-US"/>
        </a:p>
      </dgm:t>
    </dgm:pt>
    <dgm:pt modelId="{B1EC70CC-A630-4D1C-B1D8-167EB3B3DA2D}" type="parTrans" cxnId="{6FED3825-DBB9-4A63-B68D-B83B55700073}">
      <dgm:prSet/>
      <dgm:spPr/>
      <dgm:t>
        <a:bodyPr/>
        <a:lstStyle/>
        <a:p>
          <a:endParaRPr lang="en-US"/>
        </a:p>
      </dgm:t>
    </dgm:pt>
    <dgm:pt modelId="{B59EF30D-FE5A-48CD-9FD4-5BE81D7A3FE9}" type="sibTrans" cxnId="{6FED3825-DBB9-4A63-B68D-B83B55700073}">
      <dgm:prSet/>
      <dgm:spPr/>
      <dgm:t>
        <a:bodyPr/>
        <a:lstStyle/>
        <a:p>
          <a:endParaRPr lang="en-US"/>
        </a:p>
      </dgm:t>
    </dgm:pt>
    <dgm:pt modelId="{6D130DAF-B6BD-494D-B0CB-6394C06522CF}">
      <dgm:prSet/>
      <dgm:spPr/>
      <dgm:t>
        <a:bodyPr/>
        <a:lstStyle/>
        <a:p>
          <a:r>
            <a:rPr lang="fr-FR"/>
            <a:t>Back-end : Node.js ; Express.js ; CORS </a:t>
          </a:r>
          <a:endParaRPr lang="en-US"/>
        </a:p>
      </dgm:t>
    </dgm:pt>
    <dgm:pt modelId="{F84A67D4-75C1-4284-8BDB-5475C0E58C26}" type="parTrans" cxnId="{3AC8AF79-B47D-4E70-B448-CB0BBB76E90D}">
      <dgm:prSet/>
      <dgm:spPr/>
      <dgm:t>
        <a:bodyPr/>
        <a:lstStyle/>
        <a:p>
          <a:endParaRPr lang="en-US"/>
        </a:p>
      </dgm:t>
    </dgm:pt>
    <dgm:pt modelId="{9A0E0F31-E06E-448C-B995-E9D316392400}" type="sibTrans" cxnId="{3AC8AF79-B47D-4E70-B448-CB0BBB76E90D}">
      <dgm:prSet/>
      <dgm:spPr/>
      <dgm:t>
        <a:bodyPr/>
        <a:lstStyle/>
        <a:p>
          <a:endParaRPr lang="en-US"/>
        </a:p>
      </dgm:t>
    </dgm:pt>
    <dgm:pt modelId="{CAC46854-FF23-4A16-BEE2-891B01FF0E1A}">
      <dgm:prSet/>
      <dgm:spPr/>
      <dgm:t>
        <a:bodyPr/>
        <a:lstStyle/>
        <a:p>
          <a:r>
            <a:rPr lang="fr-FR"/>
            <a:t>Lazy Loading pour les images ainsi que compression avec Squoosh</a:t>
          </a:r>
          <a:endParaRPr lang="en-US"/>
        </a:p>
      </dgm:t>
    </dgm:pt>
    <dgm:pt modelId="{C7A50702-1D3A-4BE2-92FF-B61D22799520}" type="parTrans" cxnId="{7F94EFA1-A8E6-4546-B938-0DBB119168C6}">
      <dgm:prSet/>
      <dgm:spPr/>
      <dgm:t>
        <a:bodyPr/>
        <a:lstStyle/>
        <a:p>
          <a:endParaRPr lang="en-US"/>
        </a:p>
      </dgm:t>
    </dgm:pt>
    <dgm:pt modelId="{75E792D1-06D0-433D-B9BB-C160D7E26A1C}" type="sibTrans" cxnId="{7F94EFA1-A8E6-4546-B938-0DBB119168C6}">
      <dgm:prSet/>
      <dgm:spPr/>
      <dgm:t>
        <a:bodyPr/>
        <a:lstStyle/>
        <a:p>
          <a:endParaRPr lang="en-US"/>
        </a:p>
      </dgm:t>
    </dgm:pt>
    <dgm:pt modelId="{9DD5EC79-88C5-408A-9371-DAD5AF0D95E6}">
      <dgm:prSet/>
      <dgm:spPr/>
      <dgm:t>
        <a:bodyPr/>
        <a:lstStyle/>
        <a:p>
          <a:r>
            <a:rPr lang="fr-FR"/>
            <a:t>Zéro animations et transitions sur le site </a:t>
          </a:r>
          <a:endParaRPr lang="en-US"/>
        </a:p>
      </dgm:t>
    </dgm:pt>
    <dgm:pt modelId="{FDEFC0F8-E756-4286-93C9-9FCFE40AB314}" type="parTrans" cxnId="{B91601CF-C6FC-49DF-8015-AA0F70F8B0DE}">
      <dgm:prSet/>
      <dgm:spPr/>
      <dgm:t>
        <a:bodyPr/>
        <a:lstStyle/>
        <a:p>
          <a:endParaRPr lang="en-US"/>
        </a:p>
      </dgm:t>
    </dgm:pt>
    <dgm:pt modelId="{B96071EE-2028-4AFB-BA11-5AE42B64DBC0}" type="sibTrans" cxnId="{B91601CF-C6FC-49DF-8015-AA0F70F8B0DE}">
      <dgm:prSet/>
      <dgm:spPr/>
      <dgm:t>
        <a:bodyPr/>
        <a:lstStyle/>
        <a:p>
          <a:endParaRPr lang="en-US"/>
        </a:p>
      </dgm:t>
    </dgm:pt>
    <dgm:pt modelId="{62CB42FC-0B5B-428D-BE65-530CBEE7CEBB}">
      <dgm:prSet/>
      <dgm:spPr/>
      <dgm:t>
        <a:bodyPr/>
        <a:lstStyle/>
        <a:p>
          <a:r>
            <a:rPr lang="fr-FR"/>
            <a:t>Non préchargement des pages </a:t>
          </a:r>
          <a:endParaRPr lang="en-US"/>
        </a:p>
      </dgm:t>
    </dgm:pt>
    <dgm:pt modelId="{4889498E-D629-47CB-8DC3-DAE814D0CF1B}" type="parTrans" cxnId="{E03E838C-C4D2-45BD-B260-026C2F7F0344}">
      <dgm:prSet/>
      <dgm:spPr/>
      <dgm:t>
        <a:bodyPr/>
        <a:lstStyle/>
        <a:p>
          <a:endParaRPr lang="en-US"/>
        </a:p>
      </dgm:t>
    </dgm:pt>
    <dgm:pt modelId="{79BCA62F-68E6-46C7-9319-AF1196A83849}" type="sibTrans" cxnId="{E03E838C-C4D2-45BD-B260-026C2F7F0344}">
      <dgm:prSet/>
      <dgm:spPr/>
      <dgm:t>
        <a:bodyPr/>
        <a:lstStyle/>
        <a:p>
          <a:endParaRPr lang="en-US"/>
        </a:p>
      </dgm:t>
    </dgm:pt>
    <dgm:pt modelId="{9980E3B0-07BD-4A53-A028-19CB5F011374}">
      <dgm:prSet/>
      <dgm:spPr/>
      <dgm:t>
        <a:bodyPr/>
        <a:lstStyle/>
        <a:p>
          <a:r>
            <a:rPr lang="fr-FR"/>
            <a:t>Affichage de certains jeux puis “charger plus” </a:t>
          </a:r>
          <a:endParaRPr lang="en-US"/>
        </a:p>
      </dgm:t>
    </dgm:pt>
    <dgm:pt modelId="{94E5C043-898D-4C62-A10C-BB2763311125}" type="parTrans" cxnId="{9B6BE638-BDCB-4C35-A323-32BA097E2366}">
      <dgm:prSet/>
      <dgm:spPr/>
      <dgm:t>
        <a:bodyPr/>
        <a:lstStyle/>
        <a:p>
          <a:endParaRPr lang="en-US"/>
        </a:p>
      </dgm:t>
    </dgm:pt>
    <dgm:pt modelId="{D2553126-138F-4393-84F1-B42FBB42CCC5}" type="sibTrans" cxnId="{9B6BE638-BDCB-4C35-A323-32BA097E2366}">
      <dgm:prSet/>
      <dgm:spPr/>
      <dgm:t>
        <a:bodyPr/>
        <a:lstStyle/>
        <a:p>
          <a:endParaRPr lang="en-US"/>
        </a:p>
      </dgm:t>
    </dgm:pt>
    <dgm:pt modelId="{E35CF85B-E576-432F-948E-01C9F3748258}">
      <dgm:prSet/>
      <dgm:spPr/>
      <dgm:t>
        <a:bodyPr/>
        <a:lstStyle/>
        <a:p>
          <a:r>
            <a:rPr lang="fr-FR"/>
            <a:t>Hébergeur : Vercel et Railway</a:t>
          </a:r>
          <a:endParaRPr lang="en-US"/>
        </a:p>
      </dgm:t>
    </dgm:pt>
    <dgm:pt modelId="{B3878888-FC8A-441F-9F6D-FB1C11D9B57D}" type="parTrans" cxnId="{E450C18B-32CE-4331-B13A-FB649ABA2729}">
      <dgm:prSet/>
      <dgm:spPr/>
      <dgm:t>
        <a:bodyPr/>
        <a:lstStyle/>
        <a:p>
          <a:endParaRPr lang="en-US"/>
        </a:p>
      </dgm:t>
    </dgm:pt>
    <dgm:pt modelId="{FF283772-4303-4374-8856-B10FEB938CE0}" type="sibTrans" cxnId="{E450C18B-32CE-4331-B13A-FB649ABA2729}">
      <dgm:prSet/>
      <dgm:spPr/>
      <dgm:t>
        <a:bodyPr/>
        <a:lstStyle/>
        <a:p>
          <a:endParaRPr lang="en-US"/>
        </a:p>
      </dgm:t>
    </dgm:pt>
    <dgm:pt modelId="{C58E9D5A-9C2B-4D7B-91FD-159FE7FF2F7B}" type="pres">
      <dgm:prSet presAssocID="{E38D19AD-2C53-4573-8913-05888C264530}" presName="compositeShape" presStyleCnt="0">
        <dgm:presLayoutVars>
          <dgm:chMax val="7"/>
          <dgm:dir/>
          <dgm:resizeHandles val="exact"/>
        </dgm:presLayoutVars>
      </dgm:prSet>
      <dgm:spPr/>
    </dgm:pt>
    <dgm:pt modelId="{CD6D8F72-3EC2-440E-AFA8-C1658FC924E6}" type="pres">
      <dgm:prSet presAssocID="{E38D19AD-2C53-4573-8913-05888C264530}" presName="wedge1" presStyleLbl="node1" presStyleIdx="0" presStyleCnt="7"/>
      <dgm:spPr/>
    </dgm:pt>
    <dgm:pt modelId="{9420BEA4-7695-445F-8A5D-3E56356157EE}" type="pres">
      <dgm:prSet presAssocID="{E38D19AD-2C53-4573-8913-05888C264530}" presName="wedge1Tx" presStyleLbl="node1" presStyleIdx="0" presStyleCnt="7">
        <dgm:presLayoutVars>
          <dgm:chMax val="0"/>
          <dgm:chPref val="0"/>
          <dgm:bulletEnabled val="1"/>
        </dgm:presLayoutVars>
      </dgm:prSet>
      <dgm:spPr/>
    </dgm:pt>
    <dgm:pt modelId="{58DE360A-5565-48E6-9440-DA56D97FD193}" type="pres">
      <dgm:prSet presAssocID="{E38D19AD-2C53-4573-8913-05888C264530}" presName="wedge2" presStyleLbl="node1" presStyleIdx="1" presStyleCnt="7"/>
      <dgm:spPr/>
    </dgm:pt>
    <dgm:pt modelId="{7542144E-D38F-4236-9963-84B28C9E3B4A}" type="pres">
      <dgm:prSet presAssocID="{E38D19AD-2C53-4573-8913-05888C264530}" presName="wedge2Tx" presStyleLbl="node1" presStyleIdx="1" presStyleCnt="7">
        <dgm:presLayoutVars>
          <dgm:chMax val="0"/>
          <dgm:chPref val="0"/>
          <dgm:bulletEnabled val="1"/>
        </dgm:presLayoutVars>
      </dgm:prSet>
      <dgm:spPr/>
    </dgm:pt>
    <dgm:pt modelId="{F1B9F301-2752-435A-BD90-ABD28C49E350}" type="pres">
      <dgm:prSet presAssocID="{E38D19AD-2C53-4573-8913-05888C264530}" presName="wedge3" presStyleLbl="node1" presStyleIdx="2" presStyleCnt="7"/>
      <dgm:spPr/>
    </dgm:pt>
    <dgm:pt modelId="{8A36F9B4-BB46-4BB0-A5B4-E96581FAA706}" type="pres">
      <dgm:prSet presAssocID="{E38D19AD-2C53-4573-8913-05888C264530}" presName="wedge3Tx" presStyleLbl="node1" presStyleIdx="2" presStyleCnt="7">
        <dgm:presLayoutVars>
          <dgm:chMax val="0"/>
          <dgm:chPref val="0"/>
          <dgm:bulletEnabled val="1"/>
        </dgm:presLayoutVars>
      </dgm:prSet>
      <dgm:spPr/>
    </dgm:pt>
    <dgm:pt modelId="{B55604C8-C6CA-40E0-9D3C-27FE9D59D8AD}" type="pres">
      <dgm:prSet presAssocID="{E38D19AD-2C53-4573-8913-05888C264530}" presName="wedge4" presStyleLbl="node1" presStyleIdx="3" presStyleCnt="7"/>
      <dgm:spPr/>
    </dgm:pt>
    <dgm:pt modelId="{EF1BAFE4-BCE8-45F0-A234-3F095A0240AF}" type="pres">
      <dgm:prSet presAssocID="{E38D19AD-2C53-4573-8913-05888C264530}" presName="wedge4Tx" presStyleLbl="node1" presStyleIdx="3" presStyleCnt="7">
        <dgm:presLayoutVars>
          <dgm:chMax val="0"/>
          <dgm:chPref val="0"/>
          <dgm:bulletEnabled val="1"/>
        </dgm:presLayoutVars>
      </dgm:prSet>
      <dgm:spPr/>
    </dgm:pt>
    <dgm:pt modelId="{53AAC627-2FE0-4C84-84E8-581355EA19CA}" type="pres">
      <dgm:prSet presAssocID="{E38D19AD-2C53-4573-8913-05888C264530}" presName="wedge5" presStyleLbl="node1" presStyleIdx="4" presStyleCnt="7"/>
      <dgm:spPr/>
    </dgm:pt>
    <dgm:pt modelId="{96555F9A-C403-495B-9661-D7F0806AAF4C}" type="pres">
      <dgm:prSet presAssocID="{E38D19AD-2C53-4573-8913-05888C264530}" presName="wedge5Tx" presStyleLbl="node1" presStyleIdx="4" presStyleCnt="7">
        <dgm:presLayoutVars>
          <dgm:chMax val="0"/>
          <dgm:chPref val="0"/>
          <dgm:bulletEnabled val="1"/>
        </dgm:presLayoutVars>
      </dgm:prSet>
      <dgm:spPr/>
    </dgm:pt>
    <dgm:pt modelId="{CD0B063B-3E05-410A-8A49-FD152D5D4491}" type="pres">
      <dgm:prSet presAssocID="{E38D19AD-2C53-4573-8913-05888C264530}" presName="wedge6" presStyleLbl="node1" presStyleIdx="5" presStyleCnt="7"/>
      <dgm:spPr/>
    </dgm:pt>
    <dgm:pt modelId="{98035E5C-8C31-4433-BACA-E169B650B912}" type="pres">
      <dgm:prSet presAssocID="{E38D19AD-2C53-4573-8913-05888C264530}" presName="wedge6Tx" presStyleLbl="node1" presStyleIdx="5" presStyleCnt="7">
        <dgm:presLayoutVars>
          <dgm:chMax val="0"/>
          <dgm:chPref val="0"/>
          <dgm:bulletEnabled val="1"/>
        </dgm:presLayoutVars>
      </dgm:prSet>
      <dgm:spPr/>
    </dgm:pt>
    <dgm:pt modelId="{01551EC0-CA09-4423-80B7-974DC53CAF1C}" type="pres">
      <dgm:prSet presAssocID="{E38D19AD-2C53-4573-8913-05888C264530}" presName="wedge7" presStyleLbl="node1" presStyleIdx="6" presStyleCnt="7"/>
      <dgm:spPr/>
    </dgm:pt>
    <dgm:pt modelId="{19D3F37F-63E9-4B4B-9C5D-1ACFDBF09B71}" type="pres">
      <dgm:prSet presAssocID="{E38D19AD-2C53-4573-8913-05888C264530}" presName="wedge7Tx" presStyleLbl="node1" presStyleIdx="6" presStyleCnt="7">
        <dgm:presLayoutVars>
          <dgm:chMax val="0"/>
          <dgm:chPref val="0"/>
          <dgm:bulletEnabled val="1"/>
        </dgm:presLayoutVars>
      </dgm:prSet>
      <dgm:spPr/>
    </dgm:pt>
  </dgm:ptLst>
  <dgm:cxnLst>
    <dgm:cxn modelId="{6FED3825-DBB9-4A63-B68D-B83B55700073}" srcId="{E38D19AD-2C53-4573-8913-05888C264530}" destId="{3C2EA79D-28F4-4483-91DA-F23A2EC4406A}" srcOrd="0" destOrd="0" parTransId="{B1EC70CC-A630-4D1C-B1D8-167EB3B3DA2D}" sibTransId="{B59EF30D-FE5A-48CD-9FD4-5BE81D7A3FE9}"/>
    <dgm:cxn modelId="{9B6BE638-BDCB-4C35-A323-32BA097E2366}" srcId="{E38D19AD-2C53-4573-8913-05888C264530}" destId="{9980E3B0-07BD-4A53-A028-19CB5F011374}" srcOrd="5" destOrd="0" parTransId="{94E5C043-898D-4C62-A10C-BB2763311125}" sibTransId="{D2553126-138F-4393-84F1-B42FBB42CCC5}"/>
    <dgm:cxn modelId="{DFBCC83A-79BF-40D8-B240-526C54335A15}" type="presOf" srcId="{E35CF85B-E576-432F-948E-01C9F3748258}" destId="{01551EC0-CA09-4423-80B7-974DC53CAF1C}" srcOrd="0" destOrd="0" presId="urn:microsoft.com/office/officeart/2005/8/layout/chart3"/>
    <dgm:cxn modelId="{B0E6414C-9659-40AD-81D9-666D32A0BE95}" type="presOf" srcId="{9DD5EC79-88C5-408A-9371-DAD5AF0D95E6}" destId="{B55604C8-C6CA-40E0-9D3C-27FE9D59D8AD}" srcOrd="0" destOrd="0" presId="urn:microsoft.com/office/officeart/2005/8/layout/chart3"/>
    <dgm:cxn modelId="{12505F71-D778-42FD-B514-B7DC350C9A09}" type="presOf" srcId="{62CB42FC-0B5B-428D-BE65-530CBEE7CEBB}" destId="{96555F9A-C403-495B-9661-D7F0806AAF4C}" srcOrd="1" destOrd="0" presId="urn:microsoft.com/office/officeart/2005/8/layout/chart3"/>
    <dgm:cxn modelId="{3AC8AF79-B47D-4E70-B448-CB0BBB76E90D}" srcId="{E38D19AD-2C53-4573-8913-05888C264530}" destId="{6D130DAF-B6BD-494D-B0CB-6394C06522CF}" srcOrd="1" destOrd="0" parTransId="{F84A67D4-75C1-4284-8BDB-5475C0E58C26}" sibTransId="{9A0E0F31-E06E-448C-B995-E9D316392400}"/>
    <dgm:cxn modelId="{65628282-E215-4C8B-88A4-9D29CC688B46}" type="presOf" srcId="{62CB42FC-0B5B-428D-BE65-530CBEE7CEBB}" destId="{53AAC627-2FE0-4C84-84E8-581355EA19CA}" srcOrd="0" destOrd="0" presId="urn:microsoft.com/office/officeart/2005/8/layout/chart3"/>
    <dgm:cxn modelId="{E450C18B-32CE-4331-B13A-FB649ABA2729}" srcId="{E38D19AD-2C53-4573-8913-05888C264530}" destId="{E35CF85B-E576-432F-948E-01C9F3748258}" srcOrd="6" destOrd="0" parTransId="{B3878888-FC8A-441F-9F6D-FB1C11D9B57D}" sibTransId="{FF283772-4303-4374-8856-B10FEB938CE0}"/>
    <dgm:cxn modelId="{E03E838C-C4D2-45BD-B260-026C2F7F0344}" srcId="{E38D19AD-2C53-4573-8913-05888C264530}" destId="{62CB42FC-0B5B-428D-BE65-530CBEE7CEBB}" srcOrd="4" destOrd="0" parTransId="{4889498E-D629-47CB-8DC3-DAE814D0CF1B}" sibTransId="{79BCA62F-68E6-46C7-9319-AF1196A83849}"/>
    <dgm:cxn modelId="{BB66C18C-316E-4567-B0CF-84ECCA4D957D}" type="presOf" srcId="{6D130DAF-B6BD-494D-B0CB-6394C06522CF}" destId="{7542144E-D38F-4236-9963-84B28C9E3B4A}" srcOrd="1" destOrd="0" presId="urn:microsoft.com/office/officeart/2005/8/layout/chart3"/>
    <dgm:cxn modelId="{7F94EFA1-A8E6-4546-B938-0DBB119168C6}" srcId="{E38D19AD-2C53-4573-8913-05888C264530}" destId="{CAC46854-FF23-4A16-BEE2-891B01FF0E1A}" srcOrd="2" destOrd="0" parTransId="{C7A50702-1D3A-4BE2-92FF-B61D22799520}" sibTransId="{75E792D1-06D0-433D-B9BB-C160D7E26A1C}"/>
    <dgm:cxn modelId="{D70DF6A8-58B5-4253-8D88-43E42F5C5AA6}" type="presOf" srcId="{3C2EA79D-28F4-4483-91DA-F23A2EC4406A}" destId="{9420BEA4-7695-445F-8A5D-3E56356157EE}" srcOrd="1" destOrd="0" presId="urn:microsoft.com/office/officeart/2005/8/layout/chart3"/>
    <dgm:cxn modelId="{F67B91BD-E31B-42E3-8603-ED7149F24D6C}" type="presOf" srcId="{E38D19AD-2C53-4573-8913-05888C264530}" destId="{C58E9D5A-9C2B-4D7B-91FD-159FE7FF2F7B}" srcOrd="0" destOrd="0" presId="urn:microsoft.com/office/officeart/2005/8/layout/chart3"/>
    <dgm:cxn modelId="{B91601CF-C6FC-49DF-8015-AA0F70F8B0DE}" srcId="{E38D19AD-2C53-4573-8913-05888C264530}" destId="{9DD5EC79-88C5-408A-9371-DAD5AF0D95E6}" srcOrd="3" destOrd="0" parTransId="{FDEFC0F8-E756-4286-93C9-9FCFE40AB314}" sibTransId="{B96071EE-2028-4AFB-BA11-5AE42B64DBC0}"/>
    <dgm:cxn modelId="{391187CF-8337-4959-9A80-460E33A13A6B}" type="presOf" srcId="{3C2EA79D-28F4-4483-91DA-F23A2EC4406A}" destId="{CD6D8F72-3EC2-440E-AFA8-C1658FC924E6}" srcOrd="0" destOrd="0" presId="urn:microsoft.com/office/officeart/2005/8/layout/chart3"/>
    <dgm:cxn modelId="{0D6549D3-0A97-481F-A205-C97B6FBF4080}" type="presOf" srcId="{CAC46854-FF23-4A16-BEE2-891B01FF0E1A}" destId="{F1B9F301-2752-435A-BD90-ABD28C49E350}" srcOrd="0" destOrd="0" presId="urn:microsoft.com/office/officeart/2005/8/layout/chart3"/>
    <dgm:cxn modelId="{1DDB75E1-49D7-42DA-83F2-61F49B6BE8CB}" type="presOf" srcId="{CAC46854-FF23-4A16-BEE2-891B01FF0E1A}" destId="{8A36F9B4-BB46-4BB0-A5B4-E96581FAA706}" srcOrd="1" destOrd="0" presId="urn:microsoft.com/office/officeart/2005/8/layout/chart3"/>
    <dgm:cxn modelId="{CD4A6AE7-56CA-469F-B830-F2FB297B5D27}" type="presOf" srcId="{6D130DAF-B6BD-494D-B0CB-6394C06522CF}" destId="{58DE360A-5565-48E6-9440-DA56D97FD193}" srcOrd="0" destOrd="0" presId="urn:microsoft.com/office/officeart/2005/8/layout/chart3"/>
    <dgm:cxn modelId="{4433A9E8-0676-4413-9E5A-349D5E79117C}" type="presOf" srcId="{E35CF85B-E576-432F-948E-01C9F3748258}" destId="{19D3F37F-63E9-4B4B-9C5D-1ACFDBF09B71}" srcOrd="1" destOrd="0" presId="urn:microsoft.com/office/officeart/2005/8/layout/chart3"/>
    <dgm:cxn modelId="{3736C0E8-2A28-4807-A06C-0A29DCF67F03}" type="presOf" srcId="{9980E3B0-07BD-4A53-A028-19CB5F011374}" destId="{CD0B063B-3E05-410A-8A49-FD152D5D4491}" srcOrd="0" destOrd="0" presId="urn:microsoft.com/office/officeart/2005/8/layout/chart3"/>
    <dgm:cxn modelId="{5995A5F1-F134-4624-A760-BC830D708DC4}" type="presOf" srcId="{9DD5EC79-88C5-408A-9371-DAD5AF0D95E6}" destId="{EF1BAFE4-BCE8-45F0-A234-3F095A0240AF}" srcOrd="1" destOrd="0" presId="urn:microsoft.com/office/officeart/2005/8/layout/chart3"/>
    <dgm:cxn modelId="{19B14CFB-FAF3-49F7-85A3-4DD75D4CD24F}" type="presOf" srcId="{9980E3B0-07BD-4A53-A028-19CB5F011374}" destId="{98035E5C-8C31-4433-BACA-E169B650B912}" srcOrd="1" destOrd="0" presId="urn:microsoft.com/office/officeart/2005/8/layout/chart3"/>
    <dgm:cxn modelId="{2F06FDFC-5BB8-4BFE-999B-0B0C9825B9CE}" type="presParOf" srcId="{C58E9D5A-9C2B-4D7B-91FD-159FE7FF2F7B}" destId="{CD6D8F72-3EC2-440E-AFA8-C1658FC924E6}" srcOrd="0" destOrd="0" presId="urn:microsoft.com/office/officeart/2005/8/layout/chart3"/>
    <dgm:cxn modelId="{0373F9A0-C414-43D8-B0C2-EC9D3BCF809C}" type="presParOf" srcId="{C58E9D5A-9C2B-4D7B-91FD-159FE7FF2F7B}" destId="{9420BEA4-7695-445F-8A5D-3E56356157EE}" srcOrd="1" destOrd="0" presId="urn:microsoft.com/office/officeart/2005/8/layout/chart3"/>
    <dgm:cxn modelId="{9274CD14-1D7C-4C2E-8AD1-00ABC7F87B4F}" type="presParOf" srcId="{C58E9D5A-9C2B-4D7B-91FD-159FE7FF2F7B}" destId="{58DE360A-5565-48E6-9440-DA56D97FD193}" srcOrd="2" destOrd="0" presId="urn:microsoft.com/office/officeart/2005/8/layout/chart3"/>
    <dgm:cxn modelId="{0E8F6ADE-ED93-4D8B-BCF3-DB05C5816DF4}" type="presParOf" srcId="{C58E9D5A-9C2B-4D7B-91FD-159FE7FF2F7B}" destId="{7542144E-D38F-4236-9963-84B28C9E3B4A}" srcOrd="3" destOrd="0" presId="urn:microsoft.com/office/officeart/2005/8/layout/chart3"/>
    <dgm:cxn modelId="{8C883425-F128-4F5D-8E10-62778F80AB63}" type="presParOf" srcId="{C58E9D5A-9C2B-4D7B-91FD-159FE7FF2F7B}" destId="{F1B9F301-2752-435A-BD90-ABD28C49E350}" srcOrd="4" destOrd="0" presId="urn:microsoft.com/office/officeart/2005/8/layout/chart3"/>
    <dgm:cxn modelId="{13095BDC-A938-4198-B3E7-76E5D3D4D159}" type="presParOf" srcId="{C58E9D5A-9C2B-4D7B-91FD-159FE7FF2F7B}" destId="{8A36F9B4-BB46-4BB0-A5B4-E96581FAA706}" srcOrd="5" destOrd="0" presId="urn:microsoft.com/office/officeart/2005/8/layout/chart3"/>
    <dgm:cxn modelId="{BE880CEB-DD10-46D2-A6C9-05AC0D69D415}" type="presParOf" srcId="{C58E9D5A-9C2B-4D7B-91FD-159FE7FF2F7B}" destId="{B55604C8-C6CA-40E0-9D3C-27FE9D59D8AD}" srcOrd="6" destOrd="0" presId="urn:microsoft.com/office/officeart/2005/8/layout/chart3"/>
    <dgm:cxn modelId="{EADF1D20-DE1B-41D3-B55E-1D126603EC7F}" type="presParOf" srcId="{C58E9D5A-9C2B-4D7B-91FD-159FE7FF2F7B}" destId="{EF1BAFE4-BCE8-45F0-A234-3F095A0240AF}" srcOrd="7" destOrd="0" presId="urn:microsoft.com/office/officeart/2005/8/layout/chart3"/>
    <dgm:cxn modelId="{5388A146-6114-4BFF-8C72-8E67525AD8DA}" type="presParOf" srcId="{C58E9D5A-9C2B-4D7B-91FD-159FE7FF2F7B}" destId="{53AAC627-2FE0-4C84-84E8-581355EA19CA}" srcOrd="8" destOrd="0" presId="urn:microsoft.com/office/officeart/2005/8/layout/chart3"/>
    <dgm:cxn modelId="{50DC159D-9B6C-4FD2-8307-9C1505541838}" type="presParOf" srcId="{C58E9D5A-9C2B-4D7B-91FD-159FE7FF2F7B}" destId="{96555F9A-C403-495B-9661-D7F0806AAF4C}" srcOrd="9" destOrd="0" presId="urn:microsoft.com/office/officeart/2005/8/layout/chart3"/>
    <dgm:cxn modelId="{7D713669-E12E-47E8-8669-95C1B73B913F}" type="presParOf" srcId="{C58E9D5A-9C2B-4D7B-91FD-159FE7FF2F7B}" destId="{CD0B063B-3E05-410A-8A49-FD152D5D4491}" srcOrd="10" destOrd="0" presId="urn:microsoft.com/office/officeart/2005/8/layout/chart3"/>
    <dgm:cxn modelId="{947B2C52-388F-4382-BF1F-33A9BC9C050E}" type="presParOf" srcId="{C58E9D5A-9C2B-4D7B-91FD-159FE7FF2F7B}" destId="{98035E5C-8C31-4433-BACA-E169B650B912}" srcOrd="11" destOrd="0" presId="urn:microsoft.com/office/officeart/2005/8/layout/chart3"/>
    <dgm:cxn modelId="{F6BBF141-77DE-4C49-95FA-890E1BF330B4}" type="presParOf" srcId="{C58E9D5A-9C2B-4D7B-91FD-159FE7FF2F7B}" destId="{01551EC0-CA09-4423-80B7-974DC53CAF1C}" srcOrd="12" destOrd="0" presId="urn:microsoft.com/office/officeart/2005/8/layout/chart3"/>
    <dgm:cxn modelId="{E7E2DF19-5ABC-4762-A399-FA265D8ED39C}" type="presParOf" srcId="{C58E9D5A-9C2B-4D7B-91FD-159FE7FF2F7B}" destId="{19D3F37F-63E9-4B4B-9C5D-1ACFDBF09B71}" srcOrd="13" destOrd="0" presId="urn:microsoft.com/office/officeart/2005/8/layout/chart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CFA896-D995-4B45-968C-0AA80E43FC26}">
      <dsp:nvSpPr>
        <dsp:cNvPr id="0" name=""/>
        <dsp:cNvSpPr/>
      </dsp:nvSpPr>
      <dsp:spPr>
        <a:xfrm>
          <a:off x="1468429" y="379659"/>
          <a:ext cx="870175" cy="8701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8232D6-7118-46DC-BA72-C9229977ADA4}">
      <dsp:nvSpPr>
        <dsp:cNvPr id="0" name=""/>
        <dsp:cNvSpPr/>
      </dsp:nvSpPr>
      <dsp:spPr>
        <a:xfrm>
          <a:off x="936655" y="1551410"/>
          <a:ext cx="19337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fr-FR" sz="1500" kern="1200"/>
            <a:t>Page de connexion donnant accès à d’autres fonctionnalités</a:t>
          </a:r>
          <a:endParaRPr lang="en-US" sz="1500" kern="1200"/>
        </a:p>
      </dsp:txBody>
      <dsp:txXfrm>
        <a:off x="936655" y="1551410"/>
        <a:ext cx="1933723" cy="720000"/>
      </dsp:txXfrm>
    </dsp:sp>
    <dsp:sp modelId="{E82959FB-B824-48B2-9FC8-C73DECE6C34C}">
      <dsp:nvSpPr>
        <dsp:cNvPr id="0" name=""/>
        <dsp:cNvSpPr/>
      </dsp:nvSpPr>
      <dsp:spPr>
        <a:xfrm>
          <a:off x="3740555" y="379659"/>
          <a:ext cx="870175" cy="8701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210108-8BE3-4ABD-B155-37CB18444AD3}">
      <dsp:nvSpPr>
        <dsp:cNvPr id="0" name=""/>
        <dsp:cNvSpPr/>
      </dsp:nvSpPr>
      <dsp:spPr>
        <a:xfrm>
          <a:off x="3208781" y="1551410"/>
          <a:ext cx="19337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fr-FR" sz="1500" kern="1200"/>
            <a:t>Bibliothèque de jeux avec recherche et filtre</a:t>
          </a:r>
          <a:endParaRPr lang="en-US" sz="1500" kern="1200"/>
        </a:p>
      </dsp:txBody>
      <dsp:txXfrm>
        <a:off x="3208781" y="1551410"/>
        <a:ext cx="1933723" cy="720000"/>
      </dsp:txXfrm>
    </dsp:sp>
    <dsp:sp modelId="{B020244E-BDCE-4F82-A93A-94512C6926FC}">
      <dsp:nvSpPr>
        <dsp:cNvPr id="0" name=""/>
        <dsp:cNvSpPr/>
      </dsp:nvSpPr>
      <dsp:spPr>
        <a:xfrm>
          <a:off x="1468429" y="2754841"/>
          <a:ext cx="870175" cy="87017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61A10B-5F7C-495C-B85E-3273DBD28C94}">
      <dsp:nvSpPr>
        <dsp:cNvPr id="0" name=""/>
        <dsp:cNvSpPr/>
      </dsp:nvSpPr>
      <dsp:spPr>
        <a:xfrm>
          <a:off x="936655" y="3926592"/>
          <a:ext cx="19337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fr-FR" sz="1500" kern="1200"/>
            <a:t>Page du jeu avec ses détails</a:t>
          </a:r>
          <a:endParaRPr lang="en-US" sz="1500" kern="1200"/>
        </a:p>
      </dsp:txBody>
      <dsp:txXfrm>
        <a:off x="936655" y="3926592"/>
        <a:ext cx="1933723" cy="720000"/>
      </dsp:txXfrm>
    </dsp:sp>
    <dsp:sp modelId="{9C01272A-3601-42CE-90D3-6EB73B31BC0D}">
      <dsp:nvSpPr>
        <dsp:cNvPr id="0" name=""/>
        <dsp:cNvSpPr/>
      </dsp:nvSpPr>
      <dsp:spPr>
        <a:xfrm>
          <a:off x="3740555" y="2754841"/>
          <a:ext cx="870175" cy="87017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94AED5B-14D3-42DB-8B04-9B77851DBAED}">
      <dsp:nvSpPr>
        <dsp:cNvPr id="0" name=""/>
        <dsp:cNvSpPr/>
      </dsp:nvSpPr>
      <dsp:spPr>
        <a:xfrm>
          <a:off x="3208781" y="3926592"/>
          <a:ext cx="1933723"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fr-FR" sz="1500" kern="1200"/>
            <a:t>A propos / Contact</a:t>
          </a:r>
          <a:endParaRPr lang="en-US" sz="1500" kern="1200"/>
        </a:p>
      </dsp:txBody>
      <dsp:txXfrm>
        <a:off x="3208781" y="3926592"/>
        <a:ext cx="1933723"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6D8F72-3EC2-440E-AFA8-C1658FC924E6}">
      <dsp:nvSpPr>
        <dsp:cNvPr id="0" name=""/>
        <dsp:cNvSpPr/>
      </dsp:nvSpPr>
      <dsp:spPr>
        <a:xfrm>
          <a:off x="1110077" y="302323"/>
          <a:ext cx="4416552" cy="4416552"/>
        </a:xfrm>
        <a:prstGeom prst="pie">
          <a:avLst>
            <a:gd name="adj1" fmla="val 16200000"/>
            <a:gd name="adj2" fmla="val 19285716"/>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fr-FR" sz="1200" kern="1200" err="1"/>
            <a:t>Front-end</a:t>
          </a:r>
          <a:r>
            <a:rPr lang="fr-FR" sz="1200" kern="1200"/>
            <a:t> : </a:t>
          </a:r>
          <a:r>
            <a:rPr lang="fr-FR" sz="1200" kern="1200" err="1"/>
            <a:t>Astro</a:t>
          </a:r>
          <a:r>
            <a:rPr lang="fr-FR" sz="1200" kern="1200"/>
            <a:t> ; JavaScript </a:t>
          </a:r>
          <a:endParaRPr lang="en-US" sz="1200" kern="1200"/>
        </a:p>
      </dsp:txBody>
      <dsp:txXfrm>
        <a:off x="3361992" y="722947"/>
        <a:ext cx="1209294" cy="762381"/>
      </dsp:txXfrm>
    </dsp:sp>
    <dsp:sp modelId="{58DE360A-5565-48E6-9440-DA56D97FD193}">
      <dsp:nvSpPr>
        <dsp:cNvPr id="0" name=""/>
        <dsp:cNvSpPr/>
      </dsp:nvSpPr>
      <dsp:spPr>
        <a:xfrm>
          <a:off x="995982" y="538924"/>
          <a:ext cx="4416552" cy="4416552"/>
        </a:xfrm>
        <a:prstGeom prst="pie">
          <a:avLst>
            <a:gd name="adj1" fmla="val 19285716"/>
            <a:gd name="adj2" fmla="val 771428"/>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fr-FR" sz="1200" kern="1200"/>
            <a:t>Back-end : Node.js ; Express.js ; CORS </a:t>
          </a:r>
          <a:endParaRPr lang="en-US" sz="1200" kern="1200"/>
        </a:p>
      </dsp:txBody>
      <dsp:txXfrm>
        <a:off x="4019217" y="2116264"/>
        <a:ext cx="1282903" cy="814959"/>
      </dsp:txXfrm>
    </dsp:sp>
    <dsp:sp modelId="{F1B9F301-2752-435A-BD90-ABD28C49E350}">
      <dsp:nvSpPr>
        <dsp:cNvPr id="0" name=""/>
        <dsp:cNvSpPr/>
      </dsp:nvSpPr>
      <dsp:spPr>
        <a:xfrm>
          <a:off x="995982" y="538924"/>
          <a:ext cx="4416552" cy="4416552"/>
        </a:xfrm>
        <a:prstGeom prst="pie">
          <a:avLst>
            <a:gd name="adj1" fmla="val 771428"/>
            <a:gd name="adj2" fmla="val 3857143"/>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fr-FR" sz="1200" kern="1200"/>
            <a:t>Lazy Loading pour les images ainsi que compression avec Squoosh</a:t>
          </a:r>
          <a:endParaRPr lang="en-US" sz="1200" kern="1200"/>
        </a:p>
      </dsp:txBody>
      <dsp:txXfrm>
        <a:off x="3835194" y="3167824"/>
        <a:ext cx="1156716" cy="841248"/>
      </dsp:txXfrm>
    </dsp:sp>
    <dsp:sp modelId="{B55604C8-C6CA-40E0-9D3C-27FE9D59D8AD}">
      <dsp:nvSpPr>
        <dsp:cNvPr id="0" name=""/>
        <dsp:cNvSpPr/>
      </dsp:nvSpPr>
      <dsp:spPr>
        <a:xfrm>
          <a:off x="995982" y="538924"/>
          <a:ext cx="4416552" cy="4416552"/>
        </a:xfrm>
        <a:prstGeom prst="pie">
          <a:avLst>
            <a:gd name="adj1" fmla="val 3857226"/>
            <a:gd name="adj2" fmla="val 6942858"/>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fr-FR" sz="1200" kern="1200"/>
            <a:t>Zéro animations et transitions sur le site </a:t>
          </a:r>
          <a:endParaRPr lang="en-US" sz="1200" kern="1200"/>
        </a:p>
      </dsp:txBody>
      <dsp:txXfrm>
        <a:off x="2612756" y="4009072"/>
        <a:ext cx="1183005" cy="841248"/>
      </dsp:txXfrm>
    </dsp:sp>
    <dsp:sp modelId="{53AAC627-2FE0-4C84-84E8-581355EA19CA}">
      <dsp:nvSpPr>
        <dsp:cNvPr id="0" name=""/>
        <dsp:cNvSpPr/>
      </dsp:nvSpPr>
      <dsp:spPr>
        <a:xfrm>
          <a:off x="995982" y="538924"/>
          <a:ext cx="4416552" cy="4416552"/>
        </a:xfrm>
        <a:prstGeom prst="pie">
          <a:avLst>
            <a:gd name="adj1" fmla="val 6942858"/>
            <a:gd name="adj2" fmla="val 10028574"/>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fr-FR" sz="1200" kern="1200"/>
            <a:t>Non préchargement des pages </a:t>
          </a:r>
          <a:endParaRPr lang="en-US" sz="1200" kern="1200"/>
        </a:p>
      </dsp:txBody>
      <dsp:txXfrm>
        <a:off x="1416606" y="3167824"/>
        <a:ext cx="1156716" cy="841248"/>
      </dsp:txXfrm>
    </dsp:sp>
    <dsp:sp modelId="{CD0B063B-3E05-410A-8A49-FD152D5D4491}">
      <dsp:nvSpPr>
        <dsp:cNvPr id="0" name=""/>
        <dsp:cNvSpPr/>
      </dsp:nvSpPr>
      <dsp:spPr>
        <a:xfrm>
          <a:off x="995982" y="538924"/>
          <a:ext cx="4416552" cy="4416552"/>
        </a:xfrm>
        <a:prstGeom prst="pie">
          <a:avLst>
            <a:gd name="adj1" fmla="val 10028574"/>
            <a:gd name="adj2" fmla="val 13114284"/>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fr-FR" sz="1200" kern="1200"/>
            <a:t>Affichage de certains jeux puis “charger plus” </a:t>
          </a:r>
          <a:endParaRPr lang="en-US" sz="1200" kern="1200"/>
        </a:p>
      </dsp:txBody>
      <dsp:txXfrm>
        <a:off x="1106396" y="2116264"/>
        <a:ext cx="1282903" cy="814959"/>
      </dsp:txXfrm>
    </dsp:sp>
    <dsp:sp modelId="{01551EC0-CA09-4423-80B7-974DC53CAF1C}">
      <dsp:nvSpPr>
        <dsp:cNvPr id="0" name=""/>
        <dsp:cNvSpPr/>
      </dsp:nvSpPr>
      <dsp:spPr>
        <a:xfrm>
          <a:off x="995982" y="538924"/>
          <a:ext cx="4416552" cy="4416552"/>
        </a:xfrm>
        <a:prstGeom prst="pie">
          <a:avLst>
            <a:gd name="adj1" fmla="val 13114284"/>
            <a:gd name="adj2" fmla="val 1620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fr-FR" sz="1200" kern="1200"/>
            <a:t>Hébergeur : Vercel et Railway</a:t>
          </a:r>
          <a:endParaRPr lang="en-US" sz="1200" kern="1200"/>
        </a:p>
      </dsp:txBody>
      <dsp:txXfrm>
        <a:off x="1952902" y="959548"/>
        <a:ext cx="1209294" cy="76238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chart3">
  <dgm:title val=""/>
  <dgm:desc val=""/>
  <dgm:catLst>
    <dgm:cat type="relationship" pri="27000"/>
    <dgm:cat type="cycle" pri="8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ompositeShape">
    <dgm:varLst>
      <dgm:chMax val="7"/>
      <dgm:dir/>
      <dgm:resizeHandles val="exact"/>
    </dgm:varLst>
    <dgm:alg type="composite">
      <dgm:param type="horzAlign" val="ctr"/>
      <dgm:param type="vertAlign" val="mid"/>
      <dgm:param type="ar" val="1"/>
    </dgm:alg>
    <dgm:presOf/>
    <dgm:shape xmlns:r="http://schemas.openxmlformats.org/officeDocument/2006/relationships" r:blip="">
      <dgm:adjLst/>
    </dgm:shape>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wedge1Tx" refType="w" fact="0.205"/>
          <dgm:constr type="t" for="ch" forName="wedge1Tx" refType="h" fact="0.205"/>
          <dgm:constr type="w" for="ch" forName="wedge1Tx" refType="w" fact="0.59"/>
          <dgm:constr type="h" for="ch" forName="wedge1Tx" refType="h" fact="0.59"/>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wedge1Tx" refType="w" fact="0.52"/>
          <dgm:constr type="t" for="ch" forName="wedge1Tx" refType="h" fact="0.205"/>
          <dgm:constr type="w" for="ch" forName="wedge1Tx" refType="w" fact="0.295"/>
          <dgm:constr type="h" for="ch" forName="wedge1Tx" refType="h" fact="0.59"/>
          <dgm:constr type="l" for="ch" forName="wedge2" refType="w" fact="0.08"/>
          <dgm:constr type="t" for="ch" forName="wedge2" refType="w" fact="0.08"/>
          <dgm:constr type="w" for="ch" forName="wedge2" refType="w" fact="0.84"/>
          <dgm:constr type="h" for="ch" forName="wedge2" refType="h" fact="0.84"/>
          <dgm:constr type="l" for="ch" forName="wedge2Tx" refType="w" fact="0.2"/>
          <dgm:constr type="t" for="ch" forName="wedge2Tx" refType="h" fact="0.205"/>
          <dgm:constr type="w" for="ch" forName="wedge2Tx" refType="w" fact="0.295"/>
          <dgm:constr type="h" for="ch" forName="wedge2Tx" refType="h" fact="0.59"/>
          <dgm:constr type="primFontSz" for="ch" ptType="node" op="equ"/>
        </dgm:constrLst>
      </dgm:if>
      <dgm:if name="Name3" axis="ch" ptType="node" func="cnt" op="equ" val="3">
        <dgm:choose name="Name4">
          <dgm:if name="Name5" func="var" arg="dir" op="equ" val="norm">
            <dgm:constrLst>
              <dgm:constr type="l" for="ch" forName="wedge1" refType="w" fact="0.1233"/>
              <dgm:constr type="t" for="ch" forName="wedge1" refType="w" fact="0.055"/>
              <dgm:constr type="w" for="ch" forName="wedge1" refType="w" fact="0.84"/>
              <dgm:constr type="h" for="ch" forName="wedge1" refType="h" fact="0.84"/>
              <dgm:constr type="l" for="ch" forName="wedge1Tx" refType="w" fact="0.58"/>
              <dgm:constr type="t" for="ch" forName="wedge1Tx" refType="h" fact="0.21"/>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8"/>
              <dgm:constr type="t" for="ch" forName="wedge3" refType="w" fact="0.08"/>
              <dgm:constr type="w" for="ch" forName="wedge3" refType="w" fact="0.84"/>
              <dgm:constr type="h" for="ch" forName="wedge3" refType="h" fact="0.84"/>
              <dgm:constr type="l" for="ch" forName="wedge3Tx" refType="w" fact="0.17"/>
              <dgm:constr type="t" for="ch" forName="wedge3Tx" refType="h" fact="0.245"/>
              <dgm:constr type="w" for="ch" forName="wedge3Tx" refType="w" fact="0.285"/>
              <dgm:constr type="h" for="ch" forName="wedge3Tx" refType="h" fact="0.28"/>
              <dgm:constr type="primFontSz" for="ch" ptType="node" op="equ"/>
            </dgm:constrLst>
          </dgm:if>
          <dgm:else name="Name6">
            <dgm:constrLst>
              <dgm:constr type="l" for="ch" forName="wedge1" refType="w" fact="0.08"/>
              <dgm:constr type="t" for="ch" forName="wedge1" refType="w" fact="0.08"/>
              <dgm:constr type="w" for="ch" forName="wedge1" refType="w" fact="0.84"/>
              <dgm:constr type="h" for="ch" forName="wedge1" refType="h" fact="0.84"/>
              <dgm:constr type="l" for="ch" forName="wedge1Tx" refType="w" fact="0.545"/>
              <dgm:constr type="t" for="ch" forName="wedge1Tx" refType="h" fact="0.245"/>
              <dgm:constr type="w" for="ch" forName="wedge1Tx" refType="w" fact="0.285"/>
              <dgm:constr type="h" for="ch" forName="wedge1Tx" refType="h" fact="0.28"/>
              <dgm:constr type="l" for="ch" forName="wedge2" refType="w" fact="0.08"/>
              <dgm:constr type="t" for="ch" forName="wedge2" refType="w" fact="0.08"/>
              <dgm:constr type="w" for="ch" forName="wedge2" refType="w" fact="0.84"/>
              <dgm:constr type="h" for="ch" forName="wedge2" refType="h" fact="0.84"/>
              <dgm:constr type="l" for="ch" forName="wedge2Tx" refType="w" fact="0.31"/>
              <dgm:constr type="t" for="ch" forName="wedge2Tx" refType="h" fact="0.61"/>
              <dgm:constr type="w" for="ch" forName="wedge2Tx" refType="w" fact="0.38"/>
              <dgm:constr type="h" for="ch" forName="wedge2Tx" refType="h" fact="0.26"/>
              <dgm:constr type="l" for="ch" forName="wedge3" refType="w" fact="0.0367"/>
              <dgm:constr type="t" for="ch" forName="wedge3" refType="w" fact="0.055"/>
              <dgm:constr type="w" for="ch" forName="wedge3" refType="w" fact="0.84"/>
              <dgm:constr type="h" for="ch" forName="wedge3" refType="h" fact="0.84"/>
              <dgm:constr type="l" for="ch" forName="wedge3Tx" refType="w" fact="0.14"/>
              <dgm:constr type="t" for="ch" forName="wedge3Tx" refType="h" fact="0.21"/>
              <dgm:constr type="w" for="ch" forName="wedge3Tx" refType="w" fact="0.285"/>
              <dgm:constr type="h" for="ch" forName="wedge3Tx" refType="h" fact="0.28"/>
              <dgm:constr type="primFontSz" for="ch" ptType="node" op="equ"/>
            </dgm:constrLst>
          </dgm:else>
        </dgm:choose>
      </dgm:if>
      <dgm:if name="Name7" axis="ch" ptType="node" func="cnt" op="equ" val="4">
        <dgm:choose name="Name8">
          <dgm:if name="Name9" func="var" arg="dir" op="equ" val="norm">
            <dgm:constrLst>
              <dgm:constr type="l" for="ch" forName="wedge1" refType="w" fact="0.1154"/>
              <dgm:constr type="t" for="ch" forName="wedge1" refType="w" fact="0.0446"/>
              <dgm:constr type="w" for="ch" forName="wedge1" refType="w" fact="0.84"/>
              <dgm:constr type="h" for="ch" forName="wedge1" refType="h" fact="0.84"/>
              <dgm:constr type="l" for="ch" forName="wedge1Tx" refType="w" fact="0.545"/>
              <dgm:constr type="t" for="ch" forName="wedge1Tx" refType="h" fact="0.2"/>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8"/>
              <dgm:constr type="t" for="ch" forName="wedge4" refType="h" fact="0.08"/>
              <dgm:constr type="w" for="ch" forName="wedge4" refType="w" fact="0.84"/>
              <dgm:constr type="h" for="ch" forName="wedge4" refType="h" fact="0.84"/>
              <dgm:constr type="l" for="ch" forName="wedge4Tx" refType="w" fact="0.175"/>
              <dgm:constr type="t" for="ch" forName="wedge4Tx" refType="h" fact="0.235"/>
              <dgm:constr type="w" for="ch" forName="wedge4Tx" refType="w" fact="0.31"/>
              <dgm:constr type="h" for="ch" forName="wedge4Tx" refType="h" fact="0.25"/>
              <dgm:constr type="primFontSz" for="ch" ptType="node" op="equ"/>
            </dgm:constrLst>
          </dgm:if>
          <dgm:else name="Name10">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5"/>
              <dgm:constr type="t" for="ch" forName="wedge1Tx" refType="h" fact="0.235"/>
              <dgm:constr type="w" for="ch" forName="wedge1Tx" refType="w" fact="0.31"/>
              <dgm:constr type="h" for="ch" forName="wedge1Tx" refType="h" fact="0.25"/>
              <dgm:constr type="l" for="ch" forName="wedge2" refType="w" fact="0.08"/>
              <dgm:constr type="t" for="ch" forName="wedge2" refType="w" fact="0.08"/>
              <dgm:constr type="w" for="ch" forName="wedge2" refType="w" fact="0.84"/>
              <dgm:constr type="h" for="ch" forName="wedge2" refType="h" fact="0.84"/>
              <dgm:constr type="l" for="ch" forName="wedge2Tx" refType="w" fact="0.515"/>
              <dgm:constr type="t" for="ch" forName="wedge2Tx" refType="h" fact="0.515"/>
              <dgm:constr type="w" for="ch" forName="wedge2Tx" refType="w" fact="0.31"/>
              <dgm:constr type="h" for="ch" forName="wedge2Tx" refType="h" fact="0.25"/>
              <dgm:constr type="l" for="ch" forName="wedge3" refType="w" fact="0.08"/>
              <dgm:constr type="t" for="ch" forName="wedge3" refType="w" fact="0.08"/>
              <dgm:constr type="w" for="ch" forName="wedge3" refType="w" fact="0.84"/>
              <dgm:constr type="h" for="ch" forName="wedge3" refType="h" fact="0.84"/>
              <dgm:constr type="l" for="ch" forName="wedge3Tx" refType="w" fact="0.175"/>
              <dgm:constr type="t" for="ch" forName="wedge3Tx" refType="h" fact="0.515"/>
              <dgm:constr type="w" for="ch" forName="wedge3Tx" refType="w" fact="0.31"/>
              <dgm:constr type="h" for="ch" forName="wedge3Tx" refType="h" fact="0.25"/>
              <dgm:constr type="l" for="ch" forName="wedge4" refType="w" fact="0.0446"/>
              <dgm:constr type="t" for="ch" forName="wedge4" refType="h" fact="0.0446"/>
              <dgm:constr type="w" for="ch" forName="wedge4" refType="w" fact="0.84"/>
              <dgm:constr type="h" for="ch" forName="wedge4" refType="h" fact="0.84"/>
              <dgm:constr type="l" for="ch" forName="wedge4Tx" refType="w" fact="0.145"/>
              <dgm:constr type="t" for="ch" forName="wedge4Tx" refType="h" fact="0.2"/>
              <dgm:constr type="w" for="ch" forName="wedge4Tx" refType="w" fact="0.31"/>
              <dgm:constr type="h" for="ch" forName="wedge4Tx" refType="h" fact="0.25"/>
              <dgm:constr type="primFontSz" for="ch" ptType="node" op="equ"/>
            </dgm:constrLst>
          </dgm:else>
        </dgm:choose>
      </dgm:if>
      <dgm:if name="Name11" axis="ch" ptType="node" func="cnt" op="equ" val="5">
        <dgm:choose name="Name12">
          <dgm:if name="Name13" func="var" arg="dir" op="equ" val="norm">
            <dgm:constrLst>
              <dgm:constr type="l" for="ch" forName="wedge1" refType="w" fact="0.1094"/>
              <dgm:constr type="t" for="ch" forName="wedge1" refType="w" fact="0.0395"/>
              <dgm:constr type="w" for="ch" forName="wedge1" refType="w" fact="0.84"/>
              <dgm:constr type="h" for="ch" forName="wedge1" refType="h" fact="0.84"/>
              <dgm:constr type="l" for="ch" forName="wedge1Tx" refType="w" fact="0.54"/>
              <dgm:constr type="t" for="ch" forName="wedge1Tx" refType="h" fact="0.165"/>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8"/>
              <dgm:constr type="t" for="ch" forName="wedge5" refType="h" fact="0.08"/>
              <dgm:constr type="w" for="ch" forName="wedge5" refType="w" fact="0.84"/>
              <dgm:constr type="h" for="ch" forName="wedge5" refType="h" fact="0.84"/>
              <dgm:constr type="l" for="ch" forName="wedge5Tx" refType="w" fact="0.2025"/>
              <dgm:constr type="t" for="ch" forName="wedge5Tx" refType="h" fact="0.208"/>
              <dgm:constr type="w" for="ch" forName="wedge5Tx" refType="w" fact="0.285"/>
              <dgm:constr type="h" for="ch" forName="wedge5Tx" refType="h" fact="0.195"/>
              <dgm:constr type="primFontSz" for="ch" ptType="node" op="equ"/>
            </dgm:constrLst>
          </dgm:if>
          <dgm:else name="Name14">
            <dgm:constrLst>
              <dgm:constr type="l" for="ch" forName="wedge1" refType="w" fact="0.08"/>
              <dgm:constr type="t" for="ch" forName="wedge1" refType="w" fact="0.08"/>
              <dgm:constr type="w" for="ch" forName="wedge1" refType="w" fact="0.84"/>
              <dgm:constr type="h" for="ch" forName="wedge1" refType="h" fact="0.84"/>
              <dgm:constr type="l" for="ch" forName="wedge1Tx" refType="w" fact="0.51"/>
              <dgm:constr type="t" for="ch" forName="wedge1Tx" refType="h" fact="0.208"/>
              <dgm:constr type="w" for="ch" forName="wedge1Tx" refType="w" fact="0.285"/>
              <dgm:constr type="h" for="ch" forName="wedge1Tx" refType="h" fact="0.195"/>
              <dgm:constr type="l" for="ch" forName="wedge2" refType="w" fact="0.08"/>
              <dgm:constr type="t" for="ch" forName="wedge2" refType="w" fact="0.08"/>
              <dgm:constr type="w" for="ch" forName="wedge2" refType="w" fact="0.84"/>
              <dgm:constr type="h" for="ch" forName="wedge2" refType="h" fact="0.84"/>
              <dgm:constr type="l" for="ch" forName="wedge2Tx" refType="w" fact="0.629"/>
              <dgm:constr type="t" for="ch" forName="wedge2Tx" refType="h" fact="0.46"/>
              <dgm:constr type="w" for="ch" forName="wedge2Tx" refType="w" fact="0.25"/>
              <dgm:constr type="h" for="ch" forName="wedge2Tx" refType="h" fact="0.211"/>
              <dgm:constr type="l" for="ch" forName="wedge3" refType="w" fact="0.08"/>
              <dgm:constr type="t" for="ch" forName="wedge3" refType="w" fact="0.08"/>
              <dgm:constr type="w" for="ch" forName="wedge3" refType="w" fact="0.84"/>
              <dgm:constr type="h" for="ch" forName="wedge3" refType="h" fact="0.84"/>
              <dgm:constr type="l" for="ch" forName="wedge3Tx" refType="w" fact="0.35"/>
              <dgm:constr type="t" for="ch" forName="wedge3Tx" refType="h" fact="0.71"/>
              <dgm:constr type="w" for="ch" forName="wedge3Tx" refType="w" fact="0.3"/>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12"/>
              <dgm:constr type="t" for="ch" forName="wedge4Tx" refType="h" fact="0.46"/>
              <dgm:constr type="w" for="ch" forName="wedge4Tx" refType="w" fact="0.25"/>
              <dgm:constr type="h" for="ch" forName="wedge4Tx" refType="h" fact="0.211"/>
              <dgm:constr type="l" for="ch" forName="wedge5" refType="w" fact="0.0506"/>
              <dgm:constr type="t" for="ch" forName="wedge5" refType="h" fact="0.0395"/>
              <dgm:constr type="w" for="ch" forName="wedge5" refType="w" fact="0.84"/>
              <dgm:constr type="h" for="ch" forName="wedge5" refType="h" fact="0.84"/>
              <dgm:constr type="l" for="ch" forName="wedge5Tx" refType="w" fact="0.18"/>
              <dgm:constr type="t" for="ch" forName="wedge5Tx" refType="h" fact="0.165"/>
              <dgm:constr type="w" for="ch" forName="wedge5Tx" refType="w" fact="0.285"/>
              <dgm:constr type="h" for="ch" forName="wedge5Tx" refType="h" fact="0.195"/>
              <dgm:constr type="primFontSz" for="ch" ptType="node" op="equ"/>
            </dgm:constrLst>
          </dgm:else>
        </dgm:choose>
      </dgm:if>
      <dgm:if name="Name15" axis="ch" ptType="node" func="cnt" op="equ" val="6">
        <dgm:choose name="Name16">
          <dgm:if name="Name17" func="var" arg="dir" op="equ" val="norm">
            <dgm:constrLst>
              <dgm:constr type="l" for="ch" forName="wedge1" refType="w" fact="0.105"/>
              <dgm:constr type="t" for="ch" forName="wedge1" refType="w" fact="0.0367"/>
              <dgm:constr type="w" for="ch" forName="wedge1" refType="w" fact="0.84"/>
              <dgm:constr type="h" for="ch" forName="wedge1" refType="h" fact="0.84"/>
              <dgm:constr type="l" for="ch" forName="wedge1Tx" refType="w" fact="0.534"/>
              <dgm:constr type="t" for="ch" forName="wedge1Tx" refType="h" fact="0.126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8"/>
              <dgm:constr type="t" for="ch" forName="wedge6" refType="h" fact="0.08"/>
              <dgm:constr type="w" for="ch" forName="wedge6" refType="w" fact="0.84"/>
              <dgm:constr type="h" for="ch" forName="wedge6" refType="h" fact="0.84"/>
              <dgm:constr type="l" for="ch" forName="wedge6Tx" refType="w" fact="0.246"/>
              <dgm:constr type="t" for="ch" forName="wedge6Tx" refType="h" fact="0.17"/>
              <dgm:constr type="w" for="ch" forName="wedge6Tx" refType="w" fact="0.245"/>
              <dgm:constr type="h" for="ch" forName="wedge6Tx" refType="h" fact="0.18"/>
              <dgm:constr type="primFontSz" for="ch" ptType="node" op="equ"/>
            </dgm:constrLst>
          </dgm:if>
          <dgm:else name="Name18">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9"/>
              <dgm:constr type="t" for="ch" forName="wedge1Tx" refType="h" fact="0.17"/>
              <dgm:constr type="w" for="ch" forName="wedge1Tx" refType="w" fact="0.245"/>
              <dgm:constr type="h" for="ch" forName="wedge1Tx" refType="h" fact="0.18"/>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415"/>
              <dgm:constr type="w" for="ch" forName="wedge2Tx" refType="w" fact="0.254"/>
              <dgm:constr type="h" for="ch" forName="wedge2Tx" refType="h" fact="0.17"/>
              <dgm:constr type="l" for="ch" forName="wedge3" refType="w" fact="0.08"/>
              <dgm:constr type="t" for="ch" forName="wedge3" refType="w" fact="0.08"/>
              <dgm:constr type="w" for="ch" forName="wedge3" refType="w" fact="0.84"/>
              <dgm:constr type="h" for="ch" forName="wedge3" refType="h" fact="0.84"/>
              <dgm:constr type="l" for="ch" forName="wedge3Tx" refType="w" fact="0.509"/>
              <dgm:constr type="t" for="ch" forName="wedge3Tx" refType="h" fact="0.65"/>
              <dgm:constr type="w" for="ch" forName="wedge3Tx" refType="w" fact="0.245"/>
              <dgm:constr type="h" for="ch" forName="wedge3Tx" refType="h" fact="0.18"/>
              <dgm:constr type="l" for="ch" forName="wedge4" refType="w" fact="0.08"/>
              <dgm:constr type="t" for="ch" forName="wedge4" refType="h" fact="0.08"/>
              <dgm:constr type="w" for="ch" forName="wedge4" refType="w" fact="0.84"/>
              <dgm:constr type="h" for="ch" forName="wedge4" refType="h" fact="0.84"/>
              <dgm:constr type="l" for="ch" forName="wedge4Tx" refType="w" fact="0.246"/>
              <dgm:constr type="t" for="ch" forName="wedge4Tx" refType="h" fact="0.65"/>
              <dgm:constr type="w" for="ch" forName="wedge4Tx" refType="w" fact="0.245"/>
              <dgm:constr type="h" for="ch" forName="wedge4Tx" refType="h" fact="0.18"/>
              <dgm:constr type="l" for="ch" forName="wedge5" refType="w" fact="0.08"/>
              <dgm:constr type="t" for="ch" forName="wedge5" refType="h" fact="0.08"/>
              <dgm:constr type="w" for="ch" forName="wedge5" refType="w" fact="0.84"/>
              <dgm:constr type="h" for="ch" forName="wedge5" refType="h" fact="0.84"/>
              <dgm:constr type="l" for="ch" forName="wedge5Tx" refType="w" fact="0.093"/>
              <dgm:constr type="t" for="ch" forName="wedge5Tx" refType="h" fact="0.415"/>
              <dgm:constr type="w" for="ch" forName="wedge5Tx" refType="w" fact="0.254"/>
              <dgm:constr type="h" for="ch" forName="wedge5Tx" refType="h" fact="0.17"/>
              <dgm:constr type="l" for="ch" forName="wedge6" refType="w" fact="0.055"/>
              <dgm:constr type="t" for="ch" forName="wedge6" refType="h" fact="0.0367"/>
              <dgm:constr type="w" for="ch" forName="wedge6" refType="w" fact="0.84"/>
              <dgm:constr type="h" for="ch" forName="wedge6" refType="h" fact="0.84"/>
              <dgm:constr type="l" for="ch" forName="wedge6Tx" refType="w" fact="0.221"/>
              <dgm:constr type="t" for="ch" forName="wedge6Tx" refType="h" fact="0.1267"/>
              <dgm:constr type="w" for="ch" forName="wedge6Tx" refType="w" fact="0.245"/>
              <dgm:constr type="h" for="ch" forName="wedge6Tx" refType="h" fact="0.18"/>
              <dgm:constr type="primFontSz" for="ch" ptType="node" op="equ"/>
            </dgm:constrLst>
          </dgm:else>
        </dgm:choose>
      </dgm:if>
      <dgm:else name="Name19">
        <dgm:choose name="Name20">
          <dgm:if name="Name21" func="var" arg="dir" op="equ" val="norm">
            <dgm:constrLst>
              <dgm:constr type="l" for="ch" forName="wedge1" refType="w" fact="0.1017"/>
              <dgm:constr type="t" for="ch" forName="wedge1" refType="w" fact="0.035"/>
              <dgm:constr type="w" for="ch" forName="wedge1" refType="w" fact="0.84"/>
              <dgm:constr type="h" for="ch" forName="wedge1" refType="h" fact="0.84"/>
              <dgm:constr type="l" for="ch" forName="wedge1Tx" refType="w" fact="0.53"/>
              <dgm:constr type="t" for="ch" forName="wedge1Tx" refType="h" fact="0.115"/>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8"/>
              <dgm:constr type="t" for="ch" forName="wedge7" refType="h" fact="0.08"/>
              <dgm:constr type="w" for="ch" forName="wedge7" refType="w" fact="0.84"/>
              <dgm:constr type="h" for="ch" forName="wedge7" refType="h" fact="0.84"/>
              <dgm:constr type="l" for="ch" forName="wedge7Tx" refType="w" fact="0.262"/>
              <dgm:constr type="t" for="ch" forName="wedge7Tx" refType="h" fact="0.16"/>
              <dgm:constr type="w" for="ch" forName="wedge7Tx" refType="w" fact="0.23"/>
              <dgm:constr type="h" for="ch" forName="wedge7Tx" refType="h" fact="0.145"/>
              <dgm:constr type="primFontSz" for="ch" ptType="node" op="equ"/>
            </dgm:constrLst>
          </dgm:if>
          <dgm:else name="Name22">
            <dgm:constrLst>
              <dgm:constr type="l" for="ch" forName="wedge1" refType="w" fact="0.08"/>
              <dgm:constr type="t" for="ch" forName="wedge1" refType="w" fact="0.08"/>
              <dgm:constr type="w" for="ch" forName="wedge1" refType="w" fact="0.84"/>
              <dgm:constr type="h" for="ch" forName="wedge1" refType="h" fact="0.84"/>
              <dgm:constr type="l" for="ch" forName="wedge1Tx" refType="w" fact="0.508"/>
              <dgm:constr type="t" for="ch" forName="wedge1Tx" refType="h" fact="0.16"/>
              <dgm:constr type="w" for="ch" forName="wedge1Tx" refType="w" fact="0.23"/>
              <dgm:constr type="h" for="ch" forName="wedge1Tx" refType="h" fact="0.145"/>
              <dgm:constr type="l" for="ch" forName="wedge2" refType="w" fact="0.08"/>
              <dgm:constr type="t" for="ch" forName="wedge2" refType="w" fact="0.08"/>
              <dgm:constr type="w" for="ch" forName="wedge2" refType="w" fact="0.84"/>
              <dgm:constr type="h" for="ch" forName="wedge2" refType="h" fact="0.84"/>
              <dgm:constr type="l" for="ch" forName="wedge2Tx" refType="w" fact="0.655"/>
              <dgm:constr type="t" for="ch" forName="wedge2Tx" refType="h" fact="0.38"/>
              <dgm:constr type="w" for="ch" forName="wedge2Tx" refType="w" fact="0.244"/>
              <dgm:constr type="h" for="ch" forName="wedge2Tx" refType="h" fact="0.155"/>
              <dgm:constr type="l" for="ch" forName="wedge3" refType="w" fact="0.08"/>
              <dgm:constr type="t" for="ch" forName="wedge3" refType="w" fact="0.08"/>
              <dgm:constr type="w" for="ch" forName="wedge3" refType="w" fact="0.84"/>
              <dgm:constr type="h" for="ch" forName="wedge3" refType="h" fact="0.84"/>
              <dgm:constr type="l" for="ch" forName="wedge3Tx" refType="w" fact="0.62"/>
              <dgm:constr type="t" for="ch" forName="wedge3Tx" refType="h" fact="0.58"/>
              <dgm:constr type="w" for="ch" forName="wedge3Tx" refType="w" fact="0.22"/>
              <dgm:constr type="h" for="ch" forName="wedge3Tx" refType="h" fact="0.16"/>
              <dgm:constr type="l" for="ch" forName="wedge4" refType="w" fact="0.08"/>
              <dgm:constr type="t" for="ch" forName="wedge4" refType="h" fact="0.08"/>
              <dgm:constr type="w" for="ch" forName="wedge4" refType="w" fact="0.84"/>
              <dgm:constr type="h" for="ch" forName="wedge4" refType="h" fact="0.84"/>
              <dgm:constr type="l" for="ch" forName="wedge4Tx" refType="w" fact="0.3875"/>
              <dgm:constr type="t" for="ch" forName="wedge4Tx" refType="h" fact="0.74"/>
              <dgm:constr type="w" for="ch" forName="wedge4Tx" refType="w" fact="0.225"/>
              <dgm:constr type="h" for="ch" forName="wedge4Tx" refType="h" fact="0.16"/>
              <dgm:constr type="l" for="ch" forName="wedge5" refType="w" fact="0.08"/>
              <dgm:constr type="t" for="ch" forName="wedge5" refType="h" fact="0.08"/>
              <dgm:constr type="w" for="ch" forName="wedge5" refType="w" fact="0.84"/>
              <dgm:constr type="h" for="ch" forName="wedge5" refType="h" fact="0.84"/>
              <dgm:constr type="l" for="ch" forName="wedge5Tx" refType="w" fact="0.16"/>
              <dgm:constr type="t" for="ch" forName="wedge5Tx" refType="h" fact="0.58"/>
              <dgm:constr type="w" for="ch" forName="wedge5Tx" refType="w" fact="0.22"/>
              <dgm:constr type="h" for="ch" forName="wedge5Tx" refType="h" fact="0.16"/>
              <dgm:constr type="l" for="ch" forName="wedge6" refType="w" fact="0.08"/>
              <dgm:constr type="t" for="ch" forName="wedge6" refType="h" fact="0.08"/>
              <dgm:constr type="w" for="ch" forName="wedge6" refType="w" fact="0.84"/>
              <dgm:constr type="h" for="ch" forName="wedge6" refType="h" fact="0.84"/>
              <dgm:constr type="l" for="ch" forName="wedge6Tx" refType="w" fact="0.101"/>
              <dgm:constr type="t" for="ch" forName="wedge6Tx" refType="h" fact="0.38"/>
              <dgm:constr type="w" for="ch" forName="wedge6Tx" refType="w" fact="0.244"/>
              <dgm:constr type="h" for="ch" forName="wedge6Tx" refType="h" fact="0.155"/>
              <dgm:constr type="l" for="ch" forName="wedge7" refType="w" fact="0.0583"/>
              <dgm:constr type="t" for="ch" forName="wedge7" refType="h" fact="0.035"/>
              <dgm:constr type="w" for="ch" forName="wedge7" refType="w" fact="0.84"/>
              <dgm:constr type="h" for="ch" forName="wedge7" refType="h" fact="0.84"/>
              <dgm:constr type="l" for="ch" forName="wedge7Tx" refType="w" fact="0.2403"/>
              <dgm:constr type="t" for="ch" forName="wedge7Tx" refType="h" fact="0.115"/>
              <dgm:constr type="w" for="ch" forName="wedge7Tx" refType="w" fact="0.23"/>
              <dgm:constr type="h" for="ch" forName="wedge7Tx" refType="h" fact="0.145"/>
              <dgm:constr type="primFontSz" for="ch" ptType="node" op="equ"/>
            </dgm:constrLst>
          </dgm:else>
        </dgm:choose>
      </dgm:else>
    </dgm:choose>
    <dgm:ruleLst/>
    <dgm:choose name="Name23">
      <dgm:if name="Name24" axis="ch" ptType="node" func="cnt" op="gte" val="1">
        <dgm:layoutNode name="wedge1">
          <dgm:alg type="sp"/>
          <dgm:choose name="Name25">
            <dgm:if name="Name26" axis="ch" ptType="node" func="cnt" op="equ" val="1">
              <dgm:shape xmlns:r="http://schemas.openxmlformats.org/officeDocument/2006/relationships" type="ellipse" r:blip="">
                <dgm:adjLst/>
              </dgm:shape>
            </dgm:if>
            <dgm:if name="Name27" axis="ch" ptType="node" func="cnt" op="equ" val="2">
              <dgm:shape xmlns:r="http://schemas.openxmlformats.org/officeDocument/2006/relationships" type="pie" r:blip="">
                <dgm:adjLst>
                  <dgm:adj idx="1" val="270"/>
                  <dgm:adj idx="2" val="90"/>
                </dgm:adjLst>
              </dgm:shape>
            </dgm:if>
            <dgm:if name="Name28" axis="ch" ptType="node" func="cnt" op="equ" val="3">
              <dgm:shape xmlns:r="http://schemas.openxmlformats.org/officeDocument/2006/relationships" type="pie" r:blip="">
                <dgm:adjLst>
                  <dgm:adj idx="1" val="270"/>
                  <dgm:adj idx="2" val="30"/>
                </dgm:adjLst>
              </dgm:shape>
            </dgm:if>
            <dgm:if name="Name29" axis="ch" ptType="node" func="cnt" op="equ" val="4">
              <dgm:shape xmlns:r="http://schemas.openxmlformats.org/officeDocument/2006/relationships" type="pie" r:blip="">
                <dgm:adjLst>
                  <dgm:adj idx="1" val="270"/>
                  <dgm:adj idx="2" val="0"/>
                </dgm:adjLst>
              </dgm:shape>
            </dgm:if>
            <dgm:if name="Name30" axis="ch" ptType="node" func="cnt" op="equ" val="5">
              <dgm:shape xmlns:r="http://schemas.openxmlformats.org/officeDocument/2006/relationships" type="pie" r:blip="">
                <dgm:adjLst>
                  <dgm:adj idx="1" val="270"/>
                  <dgm:adj idx="2" val="342"/>
                </dgm:adjLst>
              </dgm:shape>
            </dgm:if>
            <dgm:if name="Name31" axis="ch" ptType="node" func="cnt" op="equ" val="6">
              <dgm:shape xmlns:r="http://schemas.openxmlformats.org/officeDocument/2006/relationships" type="pie" r:blip="">
                <dgm:adjLst>
                  <dgm:adj idx="1" val="270"/>
                  <dgm:adj idx="2" val="330"/>
                </dgm:adjLst>
              </dgm:shape>
            </dgm:if>
            <dgm:else name="Name32">
              <dgm:shape xmlns:r="http://schemas.openxmlformats.org/officeDocument/2006/relationships" type="pie" r:blip="">
                <dgm:adjLst>
                  <dgm:adj idx="1" val="270"/>
                  <dgm:adj idx="2" val="321.4286"/>
                </dgm:adjLst>
              </dgm:shape>
            </dgm:else>
          </dgm:choose>
          <dgm:choose name="Name33">
            <dgm:if name="Name34" func="var" arg="dir" op="equ" val="norm">
              <dgm:presOf axis="ch desOrSelf" ptType="node node" st="1 1" cnt="1 0"/>
            </dgm:if>
            <dgm:else name="Name35">
              <dgm:choose name="Name36">
                <dgm:if name="Name37" axis="ch" ptType="node" func="cnt" op="equ" val="1">
                  <dgm:presOf axis="ch desOrSelf" ptType="node node" st="1 1" cnt="1 0"/>
                </dgm:if>
                <dgm:if name="Name38" axis="ch" ptType="node" func="cnt" op="equ" val="2">
                  <dgm:presOf axis="ch desOrSelf" ptType="node node" st="2 1" cnt="1 0"/>
                </dgm:if>
                <dgm:if name="Name39" axis="ch" ptType="node" func="cnt" op="equ" val="3">
                  <dgm:presOf axis="ch desOrSelf" ptType="node node" st="3 1" cnt="1 0"/>
                </dgm:if>
                <dgm:if name="Name40" axis="ch" ptType="node" func="cnt" op="equ" val="4">
                  <dgm:presOf axis="ch desOrSelf" ptType="node node" st="4 1" cnt="1 0"/>
                </dgm:if>
                <dgm:if name="Name41" axis="ch" ptType="node" func="cnt" op="equ" val="5">
                  <dgm:presOf axis="ch desOrSelf" ptType="node node" st="5 1" cnt="1 0"/>
                </dgm:if>
                <dgm:if name="Name42" axis="ch" ptType="node" func="cnt" op="equ" val="6">
                  <dgm:presOf axis="ch desOrSelf" ptType="node node" st="6 1" cnt="1 0"/>
                </dgm:if>
                <dgm:else name="Name43">
                  <dgm:presOf axis="ch desOrSelf" ptType="node node" st="7 1" cnt="1 0"/>
                </dgm:else>
              </dgm:choose>
            </dgm:else>
          </dgm:choose>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44">
            <dgm:if name="Name45" func="var" arg="dir" op="equ" val="norm">
              <dgm:presOf axis="ch desOrSelf" ptType="node node" st="1 1" cnt="1 0"/>
            </dgm:if>
            <dgm:else name="Name46">
              <dgm:choose name="Name47">
                <dgm:if name="Name48" axis="ch" ptType="node" func="cnt" op="equ" val="1">
                  <dgm:presOf axis="ch desOrSelf" ptType="node node" st="1 1" cnt="1 0"/>
                </dgm:if>
                <dgm:if name="Name49" axis="ch" ptType="node" func="cnt" op="equ" val="2">
                  <dgm:presOf axis="ch desOrSelf" ptType="node node" st="2 1" cnt="1 0"/>
                </dgm:if>
                <dgm:if name="Name50" axis="ch" ptType="node" func="cnt" op="equ" val="3">
                  <dgm:presOf axis="ch desOrSelf" ptType="node node" st="3 1" cnt="1 0"/>
                </dgm:if>
                <dgm:if name="Name51" axis="ch" ptType="node" func="cnt" op="equ" val="4">
                  <dgm:presOf axis="ch desOrSelf" ptType="node node" st="4 1" cnt="1 0"/>
                </dgm:if>
                <dgm:if name="Name52" axis="ch" ptType="node" func="cnt" op="equ" val="5">
                  <dgm:presOf axis="ch desOrSelf" ptType="node node" st="5 1" cnt="1 0"/>
                </dgm:if>
                <dgm:if name="Name53" axis="ch" ptType="node" func="cnt" op="equ" val="6">
                  <dgm:presOf axis="ch desOrSelf" ptType="node node" st="6 1" cnt="1 0"/>
                </dgm:if>
                <dgm:else name="Name54">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55"/>
    </dgm:choose>
    <dgm:choose name="Name56">
      <dgm:if name="Name57" axis="ch" ptType="node" func="cnt" op="gte" val="2">
        <dgm:layoutNode name="wedge2">
          <dgm:alg type="sp"/>
          <dgm:choose name="Name58">
            <dgm:if name="Name59" axis="ch" ptType="node" func="cnt" op="equ" val="2">
              <dgm:shape xmlns:r="http://schemas.openxmlformats.org/officeDocument/2006/relationships" type="pie" r:blip="">
                <dgm:adjLst>
                  <dgm:adj idx="1" val="90"/>
                  <dgm:adj idx="2" val="270"/>
                </dgm:adjLst>
              </dgm:shape>
            </dgm:if>
            <dgm:if name="Name60" axis="ch" ptType="node" func="cnt" op="equ" val="3">
              <dgm:shape xmlns:r="http://schemas.openxmlformats.org/officeDocument/2006/relationships" type="pie" r:blip="">
                <dgm:adjLst>
                  <dgm:adj idx="1" val="30"/>
                  <dgm:adj idx="2" val="150"/>
                </dgm:adjLst>
              </dgm:shape>
            </dgm:if>
            <dgm:if name="Name61" axis="ch" ptType="node" func="cnt" op="equ" val="4">
              <dgm:shape xmlns:r="http://schemas.openxmlformats.org/officeDocument/2006/relationships" type="pie" r:blip="">
                <dgm:adjLst>
                  <dgm:adj idx="1" val="0"/>
                  <dgm:adj idx="2" val="90"/>
                </dgm:adjLst>
              </dgm:shape>
            </dgm:if>
            <dgm:if name="Name62" axis="ch" ptType="node" func="cnt" op="equ" val="5">
              <dgm:shape xmlns:r="http://schemas.openxmlformats.org/officeDocument/2006/relationships" type="pie" r:blip="">
                <dgm:adjLst>
                  <dgm:adj idx="1" val="342"/>
                  <dgm:adj idx="2" val="54"/>
                </dgm:adjLst>
              </dgm:shape>
            </dgm:if>
            <dgm:if name="Name63" axis="ch" ptType="node" func="cnt" op="equ" val="6">
              <dgm:shape xmlns:r="http://schemas.openxmlformats.org/officeDocument/2006/relationships" type="pie" r:blip="">
                <dgm:adjLst>
                  <dgm:adj idx="1" val="330"/>
                  <dgm:adj idx="2" val="30"/>
                </dgm:adjLst>
              </dgm:shape>
            </dgm:if>
            <dgm:else name="Name64">
              <dgm:shape xmlns:r="http://schemas.openxmlformats.org/officeDocument/2006/relationships" type="pie" r:blip="">
                <dgm:adjLst>
                  <dgm:adj idx="1" val="321.4286"/>
                  <dgm:adj idx="2" val="12.85714"/>
                </dgm:adjLst>
              </dgm:shape>
            </dgm:else>
          </dgm:choose>
          <dgm:choose name="Name65">
            <dgm:if name="Name66" func="var" arg="dir" op="equ" val="norm">
              <dgm:presOf axis="ch desOrSelf" ptType="node node" st="2 1" cnt="1 0"/>
            </dgm:if>
            <dgm:else name="Name67">
              <dgm:choose name="Name68">
                <dgm:if name="Name69" axis="ch" ptType="node" func="cnt" op="equ" val="2">
                  <dgm:presOf axis="ch desOrSelf" ptType="node node" st="1 1" cnt="1 0"/>
                </dgm:if>
                <dgm:if name="Name70" axis="ch" ptType="node" func="cnt" op="equ" val="3">
                  <dgm:presOf axis="ch desOrSelf" ptType="node node" st="2 1" cnt="1 0"/>
                </dgm:if>
                <dgm:if name="Name71" axis="ch" ptType="node" func="cnt" op="equ" val="4">
                  <dgm:presOf axis="ch desOrSelf" ptType="node node" st="3 1" cnt="1 0"/>
                </dgm:if>
                <dgm:if name="Name72" axis="ch" ptType="node" func="cnt" op="equ" val="5">
                  <dgm:presOf axis="ch desOrSelf" ptType="node node" st="4 1" cnt="1 0"/>
                </dgm:if>
                <dgm:if name="Name73" axis="ch" ptType="node" func="cnt" op="equ" val="6">
                  <dgm:presOf axis="ch desOrSelf" ptType="node node" st="5 1" cnt="1 0"/>
                </dgm:if>
                <dgm:else name="Name74">
                  <dgm:presOf axis="ch desOrSelf" ptType="node node" st="6 1" cnt="1 0"/>
                </dgm:else>
              </dgm:choose>
            </dgm:else>
          </dgm:choose>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75">
            <dgm:if name="Name76" func="var" arg="dir" op="equ" val="norm">
              <dgm:presOf axis="ch desOrSelf" ptType="node node" st="2 1" cnt="1 0"/>
            </dgm:if>
            <dgm:else name="Name77">
              <dgm:choose name="Name78">
                <dgm:if name="Name79" axis="ch" ptType="node" func="cnt" op="equ" val="2">
                  <dgm:presOf axis="ch desOrSelf" ptType="node node" st="1 1" cnt="1 0"/>
                </dgm:if>
                <dgm:if name="Name80" axis="ch" ptType="node" func="cnt" op="equ" val="3">
                  <dgm:presOf axis="ch desOrSelf" ptType="node node" st="2 1" cnt="1 0"/>
                </dgm:if>
                <dgm:if name="Name81" axis="ch" ptType="node" func="cnt" op="equ" val="4">
                  <dgm:presOf axis="ch desOrSelf" ptType="node node" st="3 1" cnt="1 0"/>
                </dgm:if>
                <dgm:if name="Name82" axis="ch" ptType="node" func="cnt" op="equ" val="5">
                  <dgm:presOf axis="ch desOrSelf" ptType="node node" st="4 1" cnt="1 0"/>
                </dgm:if>
                <dgm:if name="Name83" axis="ch" ptType="node" func="cnt" op="equ" val="6">
                  <dgm:presOf axis="ch desOrSelf" ptType="node node" st="5 1" cnt="1 0"/>
                </dgm:if>
                <dgm:else name="Name84">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85"/>
    </dgm:choose>
    <dgm:choose name="Name86">
      <dgm:if name="Name87" axis="ch" ptType="node" func="cnt" op="gte" val="3">
        <dgm:layoutNode name="wedge3">
          <dgm:alg type="sp"/>
          <dgm:choose name="Name88">
            <dgm:if name="Name89" axis="ch" ptType="node" func="cnt" op="equ" val="3">
              <dgm:shape xmlns:r="http://schemas.openxmlformats.org/officeDocument/2006/relationships" type="pie" r:blip="">
                <dgm:adjLst>
                  <dgm:adj idx="1" val="150"/>
                  <dgm:adj idx="2" val="270"/>
                </dgm:adjLst>
              </dgm:shape>
            </dgm:if>
            <dgm:if name="Name90" axis="ch" ptType="node" func="cnt" op="equ" val="4">
              <dgm:shape xmlns:r="http://schemas.openxmlformats.org/officeDocument/2006/relationships" type="pie" r:blip="">
                <dgm:adjLst>
                  <dgm:adj idx="1" val="90"/>
                  <dgm:adj idx="2" val="180"/>
                </dgm:adjLst>
              </dgm:shape>
            </dgm:if>
            <dgm:if name="Name91" axis="ch" ptType="node" func="cnt" op="equ" val="5">
              <dgm:shape xmlns:r="http://schemas.openxmlformats.org/officeDocument/2006/relationships" type="pie" r:blip="">
                <dgm:adjLst>
                  <dgm:adj idx="1" val="54"/>
                  <dgm:adj idx="2" val="126"/>
                </dgm:adjLst>
              </dgm:shape>
            </dgm:if>
            <dgm:if name="Name92" axis="ch" ptType="node" func="cnt" op="equ" val="6">
              <dgm:shape xmlns:r="http://schemas.openxmlformats.org/officeDocument/2006/relationships" type="pie" r:blip="">
                <dgm:adjLst>
                  <dgm:adj idx="1" val="30"/>
                  <dgm:adj idx="2" val="90"/>
                </dgm:adjLst>
              </dgm:shape>
            </dgm:if>
            <dgm:else name="Name93">
              <dgm:shape xmlns:r="http://schemas.openxmlformats.org/officeDocument/2006/relationships" type="pie" r:blip="">
                <dgm:adjLst>
                  <dgm:adj idx="1" val="12.85714"/>
                  <dgm:adj idx="2" val="64.28571"/>
                </dgm:adjLst>
              </dgm:shape>
            </dgm:else>
          </dgm:choose>
          <dgm:choose name="Name94">
            <dgm:if name="Name95" func="var" arg="dir" op="equ" val="norm">
              <dgm:presOf axis="ch desOrSelf" ptType="node node" st="3 1" cnt="1 0"/>
            </dgm:if>
            <dgm:else name="Name96">
              <dgm:choose name="Name97">
                <dgm:if name="Name98" axis="ch" ptType="node" func="cnt" op="equ" val="3">
                  <dgm:presOf axis="ch desOrSelf" ptType="node node" st="1 1" cnt="1 0"/>
                </dgm:if>
                <dgm:if name="Name99" axis="ch" ptType="node" func="cnt" op="equ" val="4">
                  <dgm:presOf axis="ch desOrSelf" ptType="node node" st="2 1" cnt="1 0"/>
                </dgm:if>
                <dgm:if name="Name100" axis="ch" ptType="node" func="cnt" op="equ" val="5">
                  <dgm:presOf axis="ch desOrSelf" ptType="node node" st="3 1" cnt="1 0"/>
                </dgm:if>
                <dgm:if name="Name101" axis="ch" ptType="node" func="cnt" op="equ" val="6">
                  <dgm:presOf axis="ch desOrSelf" ptType="node node" st="4 1" cnt="1 0"/>
                </dgm:if>
                <dgm:else name="Name102">
                  <dgm:presOf axis="ch desOrSelf" ptType="node node" st="5 1" cnt="1 0"/>
                </dgm:else>
              </dgm:choose>
            </dgm:else>
          </dgm:choose>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103">
            <dgm:if name="Name104" func="var" arg="dir" op="equ" val="norm">
              <dgm:presOf axis="ch desOrSelf" ptType="node node" st="3 1" cnt="1 0"/>
            </dgm:if>
            <dgm:else name="Name105">
              <dgm:choose name="Name106">
                <dgm:if name="Name107" axis="ch" ptType="node" func="cnt" op="equ" val="3">
                  <dgm:presOf axis="ch desOrSelf" ptType="node node" st="1 1" cnt="1 0"/>
                </dgm:if>
                <dgm:if name="Name108" axis="ch" ptType="node" func="cnt" op="equ" val="4">
                  <dgm:presOf axis="ch desOrSelf" ptType="node node" st="2 1" cnt="1 0"/>
                </dgm:if>
                <dgm:if name="Name109" axis="ch" ptType="node" func="cnt" op="equ" val="5">
                  <dgm:presOf axis="ch desOrSelf" ptType="node node" st="3 1" cnt="1 0"/>
                </dgm:if>
                <dgm:if name="Name110" axis="ch" ptType="node" func="cnt" op="equ" val="6">
                  <dgm:presOf axis="ch desOrSelf" ptType="node node" st="4 1" cnt="1 0"/>
                </dgm:if>
                <dgm:else name="Name111">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12"/>
    </dgm:choose>
    <dgm:choose name="Name113">
      <dgm:if name="Name114" axis="ch" ptType="node" func="cnt" op="gte" val="4">
        <dgm:layoutNode name="wedge4">
          <dgm:alg type="sp"/>
          <dgm:choose name="Name115">
            <dgm:if name="Name116" axis="ch" ptType="node" func="cnt" op="equ" val="4">
              <dgm:shape xmlns:r="http://schemas.openxmlformats.org/officeDocument/2006/relationships" type="pie" r:blip="">
                <dgm:adjLst>
                  <dgm:adj idx="1" val="180"/>
                  <dgm:adj idx="2" val="270"/>
                </dgm:adjLst>
              </dgm:shape>
            </dgm:if>
            <dgm:if name="Name117" axis="ch" ptType="node" func="cnt" op="equ" val="5">
              <dgm:shape xmlns:r="http://schemas.openxmlformats.org/officeDocument/2006/relationships" type="pie" r:blip="">
                <dgm:adjLst>
                  <dgm:adj idx="1" val="126"/>
                  <dgm:adj idx="2" val="198"/>
                </dgm:adjLst>
              </dgm:shape>
            </dgm:if>
            <dgm:if name="Name118" axis="ch" ptType="node" func="cnt" op="equ" val="6">
              <dgm:shape xmlns:r="http://schemas.openxmlformats.org/officeDocument/2006/relationships" type="pie" r:blip="">
                <dgm:adjLst>
                  <dgm:adj idx="1" val="90"/>
                  <dgm:adj idx="2" val="150"/>
                </dgm:adjLst>
              </dgm:shape>
            </dgm:if>
            <dgm:else name="Name119">
              <dgm:shape xmlns:r="http://schemas.openxmlformats.org/officeDocument/2006/relationships" type="pie" r:blip="">
                <dgm:adjLst>
                  <dgm:adj idx="1" val="64.2871"/>
                  <dgm:adj idx="2" val="115.7143"/>
                </dgm:adjLst>
              </dgm:shape>
            </dgm:else>
          </dgm:choose>
          <dgm:choose name="Name120">
            <dgm:if name="Name121" func="var" arg="dir" op="equ" val="norm">
              <dgm:presOf axis="ch desOrSelf" ptType="node node" st="4 1" cnt="1 0"/>
            </dgm:if>
            <dgm:else name="Name122">
              <dgm:choose name="Name123">
                <dgm:if name="Name124" axis="ch" ptType="node" func="cnt" op="equ" val="4">
                  <dgm:presOf axis="ch desOrSelf" ptType="node node" st="1 1" cnt="1 0"/>
                </dgm:if>
                <dgm:if name="Name125" axis="ch" ptType="node" func="cnt" op="equ" val="5">
                  <dgm:presOf axis="ch desOrSelf" ptType="node node" st="2 1" cnt="1 0"/>
                </dgm:if>
                <dgm:if name="Name126" axis="ch" ptType="node" func="cnt" op="equ" val="6">
                  <dgm:presOf axis="ch desOrSelf" ptType="node node" st="3 1" cnt="1 0"/>
                </dgm:if>
                <dgm:else name="Name127">
                  <dgm:presOf axis="ch desOrSelf" ptType="node node" st="4 1" cnt="1 0"/>
                </dgm:else>
              </dgm:choose>
            </dgm:else>
          </dgm:choose>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28">
            <dgm:if name="Name129" func="var" arg="dir" op="equ" val="norm">
              <dgm:presOf axis="ch desOrSelf" ptType="node node" st="4 1" cnt="1 0"/>
            </dgm:if>
            <dgm:else name="Name130">
              <dgm:choose name="Name131">
                <dgm:if name="Name132" axis="ch" ptType="node" func="cnt" op="equ" val="4">
                  <dgm:presOf axis="ch desOrSelf" ptType="node node" st="1 1" cnt="1 0"/>
                </dgm:if>
                <dgm:if name="Name133" axis="ch" ptType="node" func="cnt" op="equ" val="5">
                  <dgm:presOf axis="ch desOrSelf" ptType="node node" st="2 1" cnt="1 0"/>
                </dgm:if>
                <dgm:if name="Name134" axis="ch" ptType="node" func="cnt" op="equ" val="6">
                  <dgm:presOf axis="ch desOrSelf" ptType="node node" st="3 1" cnt="1 0"/>
                </dgm:if>
                <dgm:else name="Name135">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36"/>
    </dgm:choose>
    <dgm:choose name="Name137">
      <dgm:if name="Name138" axis="ch" ptType="node" func="cnt" op="gte" val="5">
        <dgm:layoutNode name="wedge5">
          <dgm:alg type="sp"/>
          <dgm:choose name="Name139">
            <dgm:if name="Name140" axis="ch" ptType="node" func="cnt" op="equ" val="5">
              <dgm:shape xmlns:r="http://schemas.openxmlformats.org/officeDocument/2006/relationships" type="pie" r:blip="">
                <dgm:adjLst>
                  <dgm:adj idx="1" val="198"/>
                  <dgm:adj idx="2" val="270"/>
                </dgm:adjLst>
              </dgm:shape>
            </dgm:if>
            <dgm:if name="Name141" axis="ch" ptType="node" func="cnt" op="equ" val="6">
              <dgm:shape xmlns:r="http://schemas.openxmlformats.org/officeDocument/2006/relationships" type="pie" r:blip="">
                <dgm:adjLst>
                  <dgm:adj idx="1" val="150"/>
                  <dgm:adj idx="2" val="210"/>
                </dgm:adjLst>
              </dgm:shape>
            </dgm:if>
            <dgm:else name="Name142">
              <dgm:shape xmlns:r="http://schemas.openxmlformats.org/officeDocument/2006/relationships" type="pie" r:blip="">
                <dgm:adjLst>
                  <dgm:adj idx="1" val="115.7143"/>
                  <dgm:adj idx="2" val="167.1429"/>
                </dgm:adjLst>
              </dgm:shape>
            </dgm:else>
          </dgm:choose>
          <dgm:choose name="Name143">
            <dgm:if name="Name144" func="var" arg="dir" op="equ" val="norm">
              <dgm:presOf axis="ch desOrSelf" ptType="node node" st="5 1" cnt="1 0"/>
            </dgm:if>
            <dgm:else name="Name145">
              <dgm:choose name="Name146">
                <dgm:if name="Name147" axis="ch" ptType="node" func="cnt" op="equ" val="5">
                  <dgm:presOf axis="ch desOrSelf" ptType="node node" st="1 1" cnt="1 0"/>
                </dgm:if>
                <dgm:if name="Name148" axis="ch" ptType="node" func="cnt" op="equ" val="6">
                  <dgm:presOf axis="ch desOrSelf" ptType="node node" st="2 1" cnt="1 0"/>
                </dgm:if>
                <dgm:else name="Name149">
                  <dgm:presOf axis="ch desOrSelf" ptType="node node" st="3 1" cnt="1 0"/>
                </dgm:else>
              </dgm:choose>
            </dgm:else>
          </dgm:choose>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50">
            <dgm:if name="Name151" func="var" arg="dir" op="equ" val="norm">
              <dgm:presOf axis="ch desOrSelf" ptType="node node" st="5 1" cnt="1 0"/>
            </dgm:if>
            <dgm:else name="Name152">
              <dgm:choose name="Name153">
                <dgm:if name="Name154" axis="ch" ptType="node" func="cnt" op="equ" val="5">
                  <dgm:presOf axis="ch desOrSelf" ptType="node node" st="1 1" cnt="1 0"/>
                </dgm:if>
                <dgm:if name="Name155" axis="ch" ptType="node" func="cnt" op="equ" val="6">
                  <dgm:presOf axis="ch desOrSelf" ptType="node node" st="2 1" cnt="1 0"/>
                </dgm:if>
                <dgm:else name="Name156">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57"/>
    </dgm:choose>
    <dgm:choose name="Name158">
      <dgm:if name="Name159" axis="ch" ptType="node" func="cnt" op="gte" val="6">
        <dgm:layoutNode name="wedge6">
          <dgm:alg type="sp"/>
          <dgm:choose name="Name160">
            <dgm:if name="Name161" axis="ch" ptType="node" func="cnt" op="equ" val="6">
              <dgm:shape xmlns:r="http://schemas.openxmlformats.org/officeDocument/2006/relationships" type="pie" r:blip="">
                <dgm:adjLst>
                  <dgm:adj idx="1" val="210"/>
                  <dgm:adj idx="2" val="270"/>
                </dgm:adjLst>
              </dgm:shape>
            </dgm:if>
            <dgm:else name="Name162">
              <dgm:shape xmlns:r="http://schemas.openxmlformats.org/officeDocument/2006/relationships" type="pie" r:blip="">
                <dgm:adjLst>
                  <dgm:adj idx="1" val="167.1429"/>
                  <dgm:adj idx="2" val="218.5714"/>
                </dgm:adjLst>
              </dgm:shape>
            </dgm:else>
          </dgm:choose>
          <dgm:choose name="Name163">
            <dgm:if name="Name164" func="var" arg="dir" op="equ" val="norm">
              <dgm:presOf axis="ch desOrSelf" ptType="node node" st="6 1" cnt="1 0"/>
            </dgm:if>
            <dgm:else name="Name165">
              <dgm:choose name="Name166">
                <dgm:if name="Name167" axis="ch" ptType="node" func="cnt" op="equ" val="6">
                  <dgm:presOf axis="ch desOrSelf" ptType="node node" st="1 1" cnt="1 0"/>
                </dgm:if>
                <dgm:else name="Name168">
                  <dgm:presOf axis="ch desOrSelf" ptType="node node" st="2 1" cnt="1 0"/>
                </dgm:else>
              </dgm:choose>
            </dgm:else>
          </dgm:choose>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69">
            <dgm:if name="Name170" func="var" arg="dir" op="equ" val="norm">
              <dgm:presOf axis="ch desOrSelf" ptType="node node" st="6 1" cnt="1 0"/>
            </dgm:if>
            <dgm:else name="Name171">
              <dgm:choose name="Name172">
                <dgm:if name="Name173" axis="ch" ptType="node" func="cnt" op="equ" val="6">
                  <dgm:presOf axis="ch desOrSelf" ptType="node node" st="1 1" cnt="1 0"/>
                </dgm:if>
                <dgm:else name="Name174">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75"/>
    </dgm:choose>
    <dgm:choose name="Name176">
      <dgm:if name="Name177" axis="ch" ptType="node" func="cnt" op="gte" val="7">
        <dgm:layoutNode name="wedge7">
          <dgm:alg type="sp"/>
          <dgm:shape xmlns:r="http://schemas.openxmlformats.org/officeDocument/2006/relationships" type="pie" r:blip="">
            <dgm:adjLst>
              <dgm:adj idx="1" val="218.5714"/>
              <dgm:adj idx="2" val="270"/>
            </dgm:adjLst>
          </dgm:shape>
          <dgm:choose name="Name178">
            <dgm:if name="Name179" func="var" arg="dir" op="equ" val="norm">
              <dgm:presOf axis="ch desOrSelf" ptType="node node" st="7 1" cnt="1 0"/>
            </dgm:if>
            <dgm:else name="Name180">
              <dgm:presOf axis="ch desOrSelf" ptType="node node" st="1 1" cnt="1 0"/>
            </dgm:else>
          </dgm:choose>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81">
            <dgm:if name="Name182" func="var" arg="dir" op="equ" val="norm">
              <dgm:presOf axis="ch desOrSelf" ptType="node node" st="7 1" cnt="1 0"/>
            </dgm:if>
            <dgm:else name="Name183">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8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653E4F-5E0A-4B7C-8882-CC8D963663BB}" type="datetimeFigureOut">
              <a:rPr lang="fr-FR" smtClean="0"/>
              <a:t>01/05/2025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81B469-3555-43F7-B284-43F701B2A502}" type="slidenum">
              <a:rPr lang="fr-FR" smtClean="0"/>
              <a:t>‹#›</a:t>
            </a:fld>
            <a:endParaRPr lang="fr-FR"/>
          </a:p>
        </p:txBody>
      </p:sp>
    </p:spTree>
    <p:extLst>
      <p:ext uri="{BB962C8B-B14F-4D97-AF65-F5344CB8AC3E}">
        <p14:creationId xmlns:p14="http://schemas.microsoft.com/office/powerpoint/2010/main" val="19992758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sz="1800" b="0" i="0" u="none" strike="noStrike">
                <a:solidFill>
                  <a:srgbClr val="000000"/>
                </a:solidFill>
                <a:effectLst/>
                <a:latin typeface="Arial" panose="020B0604020202020204" pitchFamily="34" charset="0"/>
              </a:rPr>
              <a:t>Le site “Rent-a-</a:t>
            </a:r>
            <a:r>
              <a:rPr lang="fr-FR" sz="1800" b="0" i="0" u="none" strike="noStrike" err="1">
                <a:solidFill>
                  <a:srgbClr val="000000"/>
                </a:solidFill>
                <a:effectLst/>
                <a:latin typeface="Arial" panose="020B0604020202020204" pitchFamily="34" charset="0"/>
              </a:rPr>
              <a:t>game</a:t>
            </a:r>
            <a:r>
              <a:rPr lang="fr-FR" sz="1800" b="0" i="0" u="none" strike="noStrike">
                <a:solidFill>
                  <a:srgbClr val="000000"/>
                </a:solidFill>
                <a:effectLst/>
                <a:latin typeface="Arial" panose="020B0604020202020204" pitchFamily="34" charset="0"/>
              </a:rPr>
              <a:t>” est un site dédié à la location de jeux de sociétés. Il va permettre aux différents utilisateurs de louer des jeux de société à partir d’une base de données fournie. </a:t>
            </a:r>
          </a:p>
          <a:p>
            <a:r>
              <a:rPr lang="fr-FR" sz="1800" b="0" i="0" u="none" strike="noStrike">
                <a:solidFill>
                  <a:srgbClr val="000000"/>
                </a:solidFill>
                <a:effectLst/>
                <a:latin typeface="Arial" panose="020B0604020202020204" pitchFamily="34" charset="0"/>
              </a:rPr>
              <a:t>Son objectif est de permettre aux utilisateurs d’essayer différents jeux sans engagement financier important.</a:t>
            </a:r>
          </a:p>
          <a:p>
            <a:pPr rtl="0">
              <a:buNone/>
            </a:pPr>
            <a:r>
              <a:rPr lang="fr-FR" sz="1800" b="0" i="0" u="none" strike="noStrike">
                <a:solidFill>
                  <a:srgbClr val="000000"/>
                </a:solidFill>
                <a:effectLst/>
                <a:latin typeface="Arial" panose="020B0604020202020204" pitchFamily="34" charset="0"/>
              </a:rPr>
              <a:t>Le public cible est majoritairement les jeunes adultes, ce qui leur permettra de jouer entre amis sans investissements coûteux, ou les familles, pour jouer avec les plus petits sans accumuler les boîtes...</a:t>
            </a:r>
            <a:endParaRPr lang="fr-FR" b="0">
              <a:effectLst/>
            </a:endParaRPr>
          </a:p>
          <a:p>
            <a:pPr>
              <a:buNone/>
            </a:pPr>
            <a:br>
              <a:rPr lang="fr-FR"/>
            </a:br>
            <a:endParaRPr lang="fr-FR"/>
          </a:p>
        </p:txBody>
      </p:sp>
      <p:sp>
        <p:nvSpPr>
          <p:cNvPr id="4" name="Espace réservé du numéro de diapositive 3"/>
          <p:cNvSpPr>
            <a:spLocks noGrp="1"/>
          </p:cNvSpPr>
          <p:nvPr>
            <p:ph type="sldNum" sz="quarter" idx="5"/>
          </p:nvPr>
        </p:nvSpPr>
        <p:spPr/>
        <p:txBody>
          <a:bodyPr/>
          <a:lstStyle/>
          <a:p>
            <a:fld id="{5781B469-3555-43F7-B284-43F701B2A502}" type="slidenum">
              <a:rPr lang="fr-FR" smtClean="0"/>
              <a:t>2</a:t>
            </a:fld>
            <a:endParaRPr lang="fr-FR"/>
          </a:p>
        </p:txBody>
      </p:sp>
    </p:spTree>
    <p:extLst>
      <p:ext uri="{BB962C8B-B14F-4D97-AF65-F5344CB8AC3E}">
        <p14:creationId xmlns:p14="http://schemas.microsoft.com/office/powerpoint/2010/main" val="3297103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Le site va d’abord afficher une page d’accueil avec des jeux recommandés. Le site offrira aussi une liste des jeux qui sont éligible à la location. L’utilisateur pourra se créer un profil, ou se connecter au site à l’aide d’une adresse mail. Une fois sur le site, il pourra donc, depuis la page d’accueil ou depuis la page de liste des jeux, consulter un jeu. </a:t>
            </a:r>
          </a:p>
          <a:p>
            <a:r>
              <a:rPr lang="fr-FR"/>
              <a:t>Sur la page du jeu, il pourra consulter :</a:t>
            </a:r>
          </a:p>
          <a:p>
            <a:pPr marL="0" indent="0">
              <a:buFontTx/>
              <a:buNone/>
            </a:pPr>
            <a:r>
              <a:rPr lang="fr-FR"/>
              <a:t>- Des images du jeu </a:t>
            </a:r>
          </a:p>
          <a:p>
            <a:pPr marL="0" indent="0">
              <a:buFontTx/>
              <a:buNone/>
            </a:pPr>
            <a:r>
              <a:rPr lang="fr-FR"/>
              <a:t>- La description du produit </a:t>
            </a:r>
          </a:p>
          <a:p>
            <a:pPr marL="0" indent="0">
              <a:buFontTx/>
              <a:buNone/>
            </a:pPr>
            <a:r>
              <a:rPr lang="fr-FR"/>
              <a:t>- Les avis des autres utilisateurs sur ce produit </a:t>
            </a:r>
          </a:p>
          <a:p>
            <a:pPr marL="0" indent="0">
              <a:buFontTx/>
              <a:buNone/>
            </a:pPr>
            <a:r>
              <a:rPr lang="fr-FR"/>
              <a:t>- Louer le jeu</a:t>
            </a:r>
          </a:p>
          <a:p>
            <a:r>
              <a:rPr lang="fr-FR"/>
              <a:t>On a aussi une page A propos pour lister les techniques utilisées pour </a:t>
            </a:r>
            <a:r>
              <a:rPr lang="fr-FR" err="1"/>
              <a:t>GreenIT</a:t>
            </a:r>
            <a:endParaRPr lang="fr-FR"/>
          </a:p>
        </p:txBody>
      </p:sp>
      <p:sp>
        <p:nvSpPr>
          <p:cNvPr id="4" name="Espace réservé du numéro de diapositive 3"/>
          <p:cNvSpPr>
            <a:spLocks noGrp="1"/>
          </p:cNvSpPr>
          <p:nvPr>
            <p:ph type="sldNum" sz="quarter" idx="5"/>
          </p:nvPr>
        </p:nvSpPr>
        <p:spPr/>
        <p:txBody>
          <a:bodyPr/>
          <a:lstStyle/>
          <a:p>
            <a:fld id="{5781B469-3555-43F7-B284-43F701B2A502}" type="slidenum">
              <a:rPr lang="fr-FR" smtClean="0"/>
              <a:t>3</a:t>
            </a:fld>
            <a:endParaRPr lang="fr-FR"/>
          </a:p>
        </p:txBody>
      </p:sp>
    </p:spTree>
    <p:extLst>
      <p:ext uri="{BB962C8B-B14F-4D97-AF65-F5344CB8AC3E}">
        <p14:creationId xmlns:p14="http://schemas.microsoft.com/office/powerpoint/2010/main" val="1310595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rtl="0">
              <a:buNone/>
            </a:pPr>
            <a:r>
              <a:rPr lang="fr-FR" sz="1800" b="0" i="0" u="none" strike="noStrike">
                <a:solidFill>
                  <a:srgbClr val="000000"/>
                </a:solidFill>
                <a:effectLst/>
                <a:latin typeface="Arial" panose="020B0604020202020204" pitchFamily="34" charset="0"/>
              </a:rPr>
              <a:t>Frontend :</a:t>
            </a:r>
            <a:endParaRPr lang="fr-FR" b="0">
              <a:effectLst/>
            </a:endParaRPr>
          </a:p>
          <a:p>
            <a:pPr rtl="0" fontAlgn="base">
              <a:spcBef>
                <a:spcPts val="1200"/>
              </a:spcBef>
              <a:buFont typeface="Arial" panose="020B0604020202020204" pitchFamily="34" charset="0"/>
              <a:buChar char="•"/>
            </a:pPr>
            <a:r>
              <a:rPr lang="fr-FR" sz="1800" b="0" i="0" u="none" strike="noStrike" err="1">
                <a:solidFill>
                  <a:srgbClr val="000000"/>
                </a:solidFill>
                <a:effectLst/>
                <a:latin typeface="Arial" panose="020B0604020202020204" pitchFamily="34" charset="0"/>
              </a:rPr>
              <a:t>Astro</a:t>
            </a:r>
            <a:r>
              <a:rPr lang="fr-FR" sz="1800" b="0" i="0" u="none" strike="noStrike">
                <a:solidFill>
                  <a:srgbClr val="000000"/>
                </a:solidFill>
                <a:effectLst/>
                <a:latin typeface="Arial" panose="020B0604020202020204" pitchFamily="34" charset="0"/>
              </a:rPr>
              <a:t> : génère du HTML statique par défaut (zéro JavaScript envoyé au client sauf si nécessaire), réduisant la bande passante et la consommation énergétique.</a:t>
            </a:r>
          </a:p>
          <a:p>
            <a:pPr rtl="0" fontAlgn="base">
              <a:spcAft>
                <a:spcPts val="1200"/>
              </a:spcAft>
              <a:buFont typeface="Arial" panose="020B0604020202020204" pitchFamily="34" charset="0"/>
              <a:buChar char="•"/>
            </a:pPr>
            <a:r>
              <a:rPr lang="fr-FR" sz="1800" b="0" i="0" u="none" strike="noStrike">
                <a:solidFill>
                  <a:srgbClr val="000000"/>
                </a:solidFill>
                <a:effectLst/>
                <a:latin typeface="Arial" panose="020B0604020202020204" pitchFamily="34" charset="0"/>
              </a:rPr>
              <a:t>JavaScript minimal (</a:t>
            </a:r>
            <a:r>
              <a:rPr lang="fr-FR" sz="1800" b="0" i="0" u="none" strike="noStrike" err="1">
                <a:solidFill>
                  <a:srgbClr val="000000"/>
                </a:solidFill>
                <a:effectLst/>
                <a:latin typeface="Arial" panose="020B0604020202020204" pitchFamily="34" charset="0"/>
              </a:rPr>
              <a:t>Astro</a:t>
            </a:r>
            <a:r>
              <a:rPr lang="fr-FR" sz="1800" b="0" i="0" u="none" strike="noStrike">
                <a:solidFill>
                  <a:srgbClr val="000000"/>
                </a:solidFill>
                <a:effectLst/>
                <a:latin typeface="Arial" panose="020B0604020202020204" pitchFamily="34" charset="0"/>
              </a:rPr>
              <a:t> permet du rendu partiel côté client), ce qui allège les calculs côté utilisateur.</a:t>
            </a:r>
          </a:p>
          <a:p>
            <a:pPr rtl="0">
              <a:buNone/>
            </a:pPr>
            <a:r>
              <a:rPr lang="fr-FR" sz="1800" b="0" i="0" u="none" strike="noStrike" err="1">
                <a:solidFill>
                  <a:srgbClr val="000000"/>
                </a:solidFill>
                <a:effectLst/>
                <a:latin typeface="Arial" panose="020B0604020202020204" pitchFamily="34" charset="0"/>
              </a:rPr>
              <a:t>Back-end</a:t>
            </a:r>
            <a:r>
              <a:rPr lang="fr-FR" sz="1800" b="0" i="0" u="none" strike="noStrike">
                <a:solidFill>
                  <a:srgbClr val="000000"/>
                </a:solidFill>
                <a:effectLst/>
                <a:latin typeface="Arial" panose="020B0604020202020204" pitchFamily="34" charset="0"/>
              </a:rPr>
              <a:t> : </a:t>
            </a:r>
            <a:endParaRPr lang="fr-FR" b="0">
              <a:effectLst/>
            </a:endParaRPr>
          </a:p>
          <a:p>
            <a:pPr rtl="0" fontAlgn="base">
              <a:buFont typeface="Arial" panose="020B0604020202020204" pitchFamily="34" charset="0"/>
              <a:buChar char="•"/>
            </a:pPr>
            <a:r>
              <a:rPr lang="fr-FR" sz="1800" b="0" i="0" u="none" strike="noStrike">
                <a:solidFill>
                  <a:srgbClr val="000000"/>
                </a:solidFill>
                <a:effectLst/>
                <a:latin typeface="Arial" panose="020B0604020202020204" pitchFamily="34" charset="0"/>
              </a:rPr>
              <a:t>Node.js est léger, efficace en I/O, utilise peu de ressources serveur comparé à certains autres </a:t>
            </a:r>
            <a:r>
              <a:rPr lang="fr-FR" sz="1800" b="0" i="0" u="none" strike="noStrike" err="1">
                <a:solidFill>
                  <a:srgbClr val="000000"/>
                </a:solidFill>
                <a:effectLst/>
                <a:latin typeface="Arial" panose="020B0604020202020204" pitchFamily="34" charset="0"/>
              </a:rPr>
              <a:t>frameworks</a:t>
            </a:r>
            <a:r>
              <a:rPr lang="fr-FR" sz="1800" b="0" i="0" u="none" strike="noStrike">
                <a:solidFill>
                  <a:srgbClr val="000000"/>
                </a:solidFill>
                <a:effectLst/>
                <a:latin typeface="Arial" panose="020B0604020202020204" pitchFamily="34" charset="0"/>
              </a:rPr>
              <a:t>.</a:t>
            </a:r>
            <a:br>
              <a:rPr lang="fr-FR" sz="1800" b="0" i="0" u="none" strike="noStrike">
                <a:solidFill>
                  <a:srgbClr val="000000"/>
                </a:solidFill>
                <a:effectLst/>
                <a:latin typeface="Arial" panose="020B0604020202020204" pitchFamily="34" charset="0"/>
              </a:rPr>
            </a:br>
            <a:br>
              <a:rPr lang="fr-FR" sz="1800" b="0" i="0" u="none" strike="noStrike">
                <a:solidFill>
                  <a:srgbClr val="000000"/>
                </a:solidFill>
                <a:effectLst/>
                <a:latin typeface="Arial" panose="020B0604020202020204" pitchFamily="34" charset="0"/>
              </a:rPr>
            </a:br>
            <a:endParaRPr lang="fr-FR" sz="1800" b="0" i="0" u="none" strike="noStrike">
              <a:solidFill>
                <a:srgbClr val="000000"/>
              </a:solidFill>
              <a:effectLst/>
              <a:latin typeface="Arial" panose="020B0604020202020204" pitchFamily="34" charset="0"/>
            </a:endParaRPr>
          </a:p>
          <a:p>
            <a:pPr rtl="0" fontAlgn="base">
              <a:buFont typeface="Arial" panose="020B0604020202020204" pitchFamily="34" charset="0"/>
              <a:buChar char="•"/>
            </a:pPr>
            <a:r>
              <a:rPr lang="fr-FR" sz="1800" b="0" i="0" u="none" strike="noStrike">
                <a:solidFill>
                  <a:srgbClr val="000000"/>
                </a:solidFill>
                <a:effectLst/>
                <a:latin typeface="Arial" panose="020B0604020202020204" pitchFamily="34" charset="0"/>
              </a:rPr>
              <a:t>Express permet une API minimaliste sans surcharge logicielle.</a:t>
            </a:r>
            <a:br>
              <a:rPr lang="fr-FR" sz="1800" b="0" i="0" u="none" strike="noStrike">
                <a:solidFill>
                  <a:srgbClr val="000000"/>
                </a:solidFill>
                <a:effectLst/>
                <a:latin typeface="Arial" panose="020B0604020202020204" pitchFamily="34" charset="0"/>
              </a:rPr>
            </a:br>
            <a:br>
              <a:rPr lang="fr-FR" sz="1800" b="0" i="0" u="none" strike="noStrike">
                <a:solidFill>
                  <a:srgbClr val="000000"/>
                </a:solidFill>
                <a:effectLst/>
                <a:latin typeface="Arial" panose="020B0604020202020204" pitchFamily="34" charset="0"/>
              </a:rPr>
            </a:br>
            <a:endParaRPr lang="fr-FR" sz="1800" b="0" i="0" u="none" strike="noStrike">
              <a:solidFill>
                <a:srgbClr val="000000"/>
              </a:solidFill>
              <a:effectLst/>
              <a:latin typeface="Arial" panose="020B0604020202020204" pitchFamily="34" charset="0"/>
            </a:endParaRPr>
          </a:p>
          <a:p>
            <a:pPr rtl="0" fontAlgn="base">
              <a:buFont typeface="Arial" panose="020B0604020202020204" pitchFamily="34" charset="0"/>
              <a:buChar char="•"/>
            </a:pPr>
            <a:r>
              <a:rPr lang="fr-FR" sz="1800" b="0" i="0" u="none" strike="noStrike">
                <a:solidFill>
                  <a:srgbClr val="000000"/>
                </a:solidFill>
                <a:effectLst/>
                <a:latin typeface="Arial" panose="020B0604020202020204" pitchFamily="34" charset="0"/>
              </a:rPr>
              <a:t>CORS (Cross-Origin Resource Sharing) optimise les échanges entre services sans redondance.</a:t>
            </a:r>
          </a:p>
          <a:p>
            <a:pPr rtl="0">
              <a:buNone/>
            </a:pPr>
            <a:br>
              <a:rPr lang="fr-FR" b="0">
                <a:effectLst/>
              </a:rPr>
            </a:br>
            <a:r>
              <a:rPr lang="fr-FR" sz="1800" b="0" i="0" u="none" strike="noStrike" err="1">
                <a:solidFill>
                  <a:srgbClr val="000000"/>
                </a:solidFill>
                <a:effectLst/>
                <a:latin typeface="Arial" panose="020B0604020202020204" pitchFamily="34" charset="0"/>
              </a:rPr>
              <a:t>Lazy</a:t>
            </a:r>
            <a:r>
              <a:rPr lang="fr-FR" sz="1800" b="0" i="0" u="none" strike="noStrike">
                <a:solidFill>
                  <a:srgbClr val="000000"/>
                </a:solidFill>
                <a:effectLst/>
                <a:latin typeface="Arial" panose="020B0604020202020204" pitchFamily="34" charset="0"/>
              </a:rPr>
              <a:t> </a:t>
            </a:r>
            <a:r>
              <a:rPr lang="fr-FR" sz="1800" b="0" i="0" u="none" strike="noStrike" err="1">
                <a:solidFill>
                  <a:srgbClr val="000000"/>
                </a:solidFill>
                <a:effectLst/>
                <a:latin typeface="Arial" panose="020B0604020202020204" pitchFamily="34" charset="0"/>
              </a:rPr>
              <a:t>Loading</a:t>
            </a:r>
            <a:r>
              <a:rPr lang="fr-FR" sz="1800" b="0" i="0" u="none" strike="noStrike">
                <a:solidFill>
                  <a:srgbClr val="000000"/>
                </a:solidFill>
                <a:effectLst/>
                <a:latin typeface="Arial" panose="020B0604020202020204" pitchFamily="34" charset="0"/>
              </a:rPr>
              <a:t> pour les images : Charge uniquement les images visibles dans le </a:t>
            </a:r>
            <a:r>
              <a:rPr lang="fr-FR" sz="1800" b="0" i="0" u="none" strike="noStrike" err="1">
                <a:solidFill>
                  <a:srgbClr val="000000"/>
                </a:solidFill>
                <a:effectLst/>
                <a:latin typeface="Arial" panose="020B0604020202020204" pitchFamily="34" charset="0"/>
              </a:rPr>
              <a:t>viewport</a:t>
            </a:r>
            <a:r>
              <a:rPr lang="fr-FR" sz="1800" b="0" i="0" u="none" strike="noStrike">
                <a:solidFill>
                  <a:srgbClr val="000000"/>
                </a:solidFill>
                <a:effectLst/>
                <a:latin typeface="Arial" panose="020B0604020202020204" pitchFamily="34" charset="0"/>
              </a:rPr>
              <a:t> : moins de requêtes réseau, bande passante réduite, CPU moins sollicité.</a:t>
            </a:r>
            <a:endParaRPr lang="fr-FR" b="0">
              <a:effectLst/>
            </a:endParaRPr>
          </a:p>
          <a:p>
            <a:pPr rtl="0">
              <a:buNone/>
            </a:pPr>
            <a:br>
              <a:rPr lang="fr-FR" b="0">
                <a:effectLst/>
              </a:rPr>
            </a:br>
            <a:r>
              <a:rPr lang="fr-FR" sz="1800" b="0" i="0" u="none" strike="noStrike">
                <a:solidFill>
                  <a:srgbClr val="000000"/>
                </a:solidFill>
                <a:effectLst/>
                <a:latin typeface="Arial" panose="020B0604020202020204" pitchFamily="34" charset="0"/>
              </a:rPr>
              <a:t>Zéro animations et transitions sur le site : Évite les calculs GPU inutiles → diminue la consommation électrique du terminal utilisateur.</a:t>
            </a:r>
            <a:endParaRPr lang="fr-FR" b="0">
              <a:effectLst/>
            </a:endParaRPr>
          </a:p>
          <a:p>
            <a:pPr rtl="0">
              <a:buNone/>
            </a:pPr>
            <a:br>
              <a:rPr lang="fr-FR" b="0">
                <a:effectLst/>
              </a:rPr>
            </a:br>
            <a:r>
              <a:rPr lang="fr-FR" sz="1800" b="0" i="0" u="none" strike="noStrike">
                <a:solidFill>
                  <a:srgbClr val="000000"/>
                </a:solidFill>
                <a:effectLst/>
                <a:latin typeface="Arial" panose="020B0604020202020204" pitchFamily="34" charset="0"/>
              </a:rPr>
              <a:t>Création des pages lorsque l’utilisateur clique sur le lien amenant à celle-ci : Évite le pré-rendu inutile de pages non visitées, ce qui diminue la charge serveur et réduit le stockage/cache utilisé.</a:t>
            </a:r>
            <a:endParaRPr lang="fr-FR" b="0">
              <a:effectLst/>
            </a:endParaRPr>
          </a:p>
          <a:p>
            <a:pPr rtl="0">
              <a:buNone/>
            </a:pPr>
            <a:br>
              <a:rPr lang="fr-FR" b="0">
                <a:effectLst/>
              </a:rPr>
            </a:br>
            <a:r>
              <a:rPr lang="fr-FR" sz="1800" b="0" i="0" u="none" strike="noStrike">
                <a:solidFill>
                  <a:srgbClr val="000000"/>
                </a:solidFill>
                <a:effectLst/>
                <a:latin typeface="Arial" panose="020B0604020202020204" pitchFamily="34" charset="0"/>
              </a:rPr>
              <a:t>Affichage de certains jeux puis “charger plus” : Moins de données à charger d’un coup → réseau et mémoire allégés.</a:t>
            </a:r>
            <a:endParaRPr lang="fr-FR" b="0">
              <a:effectLst/>
            </a:endParaRPr>
          </a:p>
          <a:p>
            <a:pPr rtl="0">
              <a:buNone/>
            </a:pPr>
            <a:br>
              <a:rPr lang="fr-FR" b="0">
                <a:effectLst/>
              </a:rPr>
            </a:br>
            <a:r>
              <a:rPr lang="fr-FR" sz="1800" b="0" i="0" u="none" strike="noStrike">
                <a:solidFill>
                  <a:srgbClr val="000000"/>
                </a:solidFill>
                <a:effectLst/>
                <a:latin typeface="Arial" panose="020B0604020202020204" pitchFamily="34" charset="0"/>
              </a:rPr>
              <a:t>Compression des images avec </a:t>
            </a:r>
            <a:r>
              <a:rPr lang="fr-FR" sz="1800" b="0" i="0" u="none" strike="noStrike" err="1">
                <a:solidFill>
                  <a:srgbClr val="000000"/>
                </a:solidFill>
                <a:effectLst/>
                <a:latin typeface="Arial" panose="020B0604020202020204" pitchFamily="34" charset="0"/>
              </a:rPr>
              <a:t>Squoosh</a:t>
            </a:r>
            <a:endParaRPr lang="fr-FR" b="0">
              <a:effectLst/>
            </a:endParaRPr>
          </a:p>
          <a:p>
            <a:pPr rtl="0">
              <a:buNone/>
            </a:pPr>
            <a:br>
              <a:rPr lang="fr-FR" b="0">
                <a:effectLst/>
              </a:rPr>
            </a:br>
            <a:r>
              <a:rPr lang="fr-FR" sz="1800" b="0" i="0" u="none" strike="noStrike">
                <a:solidFill>
                  <a:srgbClr val="000000"/>
                </a:solidFill>
                <a:effectLst/>
                <a:latin typeface="Arial" panose="020B0604020202020204" pitchFamily="34" charset="0"/>
              </a:rPr>
              <a:t>Hébergeur </a:t>
            </a:r>
            <a:r>
              <a:rPr lang="fr-FR" sz="1800" b="0" i="0" u="none" strike="noStrike" err="1">
                <a:solidFill>
                  <a:srgbClr val="000000"/>
                </a:solidFill>
                <a:effectLst/>
                <a:latin typeface="Arial" panose="020B0604020202020204" pitchFamily="34" charset="0"/>
              </a:rPr>
              <a:t>Vercel</a:t>
            </a:r>
            <a:r>
              <a:rPr lang="fr-FR" sz="1800" b="0" i="0" u="none" strike="noStrike">
                <a:solidFill>
                  <a:srgbClr val="000000"/>
                </a:solidFill>
                <a:effectLst/>
                <a:latin typeface="Arial" panose="020B0604020202020204" pitchFamily="34" charset="0"/>
              </a:rPr>
              <a:t> + Railway : </a:t>
            </a:r>
            <a:endParaRPr lang="fr-FR" b="0">
              <a:effectLst/>
            </a:endParaRPr>
          </a:p>
          <a:p>
            <a:pPr rtl="0">
              <a:buNone/>
            </a:pPr>
            <a:r>
              <a:rPr lang="fr-FR" sz="1800" b="0" i="0" u="none" strike="noStrike">
                <a:solidFill>
                  <a:srgbClr val="000000"/>
                </a:solidFill>
                <a:effectLst/>
                <a:latin typeface="Arial" panose="020B0604020202020204" pitchFamily="34" charset="0"/>
              </a:rPr>
              <a:t>Ces plateformes déploient dynamiquement à la demande avec du </a:t>
            </a:r>
            <a:r>
              <a:rPr lang="fr-FR" sz="1800" b="0" i="0" u="none" strike="noStrike" err="1">
                <a:solidFill>
                  <a:srgbClr val="000000"/>
                </a:solidFill>
                <a:effectLst/>
                <a:latin typeface="Arial" panose="020B0604020202020204" pitchFamily="34" charset="0"/>
              </a:rPr>
              <a:t>scaling</a:t>
            </a:r>
            <a:r>
              <a:rPr lang="fr-FR" sz="1800" b="0" i="0" u="none" strike="noStrike">
                <a:solidFill>
                  <a:srgbClr val="000000"/>
                </a:solidFill>
                <a:effectLst/>
                <a:latin typeface="Arial" panose="020B0604020202020204" pitchFamily="34" charset="0"/>
              </a:rPr>
              <a:t> automatique, évitant des serveurs qui tournent à vide.</a:t>
            </a:r>
            <a:endParaRPr lang="fr-FR" b="0">
              <a:effectLst/>
            </a:endParaRPr>
          </a:p>
          <a:p>
            <a:pPr rtl="0">
              <a:buNone/>
            </a:pPr>
            <a:r>
              <a:rPr lang="fr-FR" sz="1800" b="0" i="0" u="none" strike="noStrike">
                <a:solidFill>
                  <a:srgbClr val="000000"/>
                </a:solidFill>
                <a:effectLst/>
                <a:latin typeface="Arial" panose="020B0604020202020204" pitchFamily="34" charset="0"/>
              </a:rPr>
              <a:t>CDN intégré : les ressources sont servies rapidement depuis des nœuds proches des utilisateurs → baisse de la latence et de l’énergie utilisée.</a:t>
            </a:r>
            <a:endParaRPr lang="fr-FR" b="0">
              <a:effectLst/>
            </a:endParaRPr>
          </a:p>
          <a:p>
            <a:pPr>
              <a:buNone/>
            </a:pPr>
            <a:br>
              <a:rPr lang="fr-FR"/>
            </a:br>
            <a:endParaRPr lang="fr-FR"/>
          </a:p>
        </p:txBody>
      </p:sp>
      <p:sp>
        <p:nvSpPr>
          <p:cNvPr id="4" name="Espace réservé du numéro de diapositive 3"/>
          <p:cNvSpPr>
            <a:spLocks noGrp="1"/>
          </p:cNvSpPr>
          <p:nvPr>
            <p:ph type="sldNum" sz="quarter" idx="5"/>
          </p:nvPr>
        </p:nvSpPr>
        <p:spPr/>
        <p:txBody>
          <a:bodyPr/>
          <a:lstStyle/>
          <a:p>
            <a:fld id="{5781B469-3555-43F7-B284-43F701B2A502}" type="slidenum">
              <a:rPr lang="fr-FR" smtClean="0"/>
              <a:t>6</a:t>
            </a:fld>
            <a:endParaRPr lang="fr-FR"/>
          </a:p>
        </p:txBody>
      </p:sp>
    </p:spTree>
    <p:extLst>
      <p:ext uri="{BB962C8B-B14F-4D97-AF65-F5344CB8AC3E}">
        <p14:creationId xmlns:p14="http://schemas.microsoft.com/office/powerpoint/2010/main" val="698539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Test Lightouse</a:t>
            </a:r>
          </a:p>
        </p:txBody>
      </p:sp>
      <p:sp>
        <p:nvSpPr>
          <p:cNvPr id="4" name="Espace réservé du numéro de diapositive 3"/>
          <p:cNvSpPr>
            <a:spLocks noGrp="1"/>
          </p:cNvSpPr>
          <p:nvPr>
            <p:ph type="sldNum" sz="quarter" idx="5"/>
          </p:nvPr>
        </p:nvSpPr>
        <p:spPr/>
        <p:txBody>
          <a:bodyPr/>
          <a:lstStyle/>
          <a:p>
            <a:fld id="{5781B469-3555-43F7-B284-43F701B2A502}" type="slidenum">
              <a:rPr lang="fr-FR" smtClean="0"/>
              <a:t>7</a:t>
            </a:fld>
            <a:endParaRPr lang="fr-FR"/>
          </a:p>
        </p:txBody>
      </p:sp>
    </p:spTree>
    <p:extLst>
      <p:ext uri="{BB962C8B-B14F-4D97-AF65-F5344CB8AC3E}">
        <p14:creationId xmlns:p14="http://schemas.microsoft.com/office/powerpoint/2010/main" val="2447993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a:t>- Extension </a:t>
            </a:r>
            <a:r>
              <a:rPr lang="fr-FR" err="1"/>
              <a:t>GreenIT</a:t>
            </a:r>
            <a:r>
              <a:rPr lang="fr-FR"/>
              <a:t> </a:t>
            </a:r>
            <a:r>
              <a:rPr lang="fr-FR" err="1"/>
              <a:t>Ecoindex</a:t>
            </a:r>
            <a:r>
              <a:rPr lang="fr-FR"/>
              <a:t> : accueil, jeu, profil</a:t>
            </a:r>
          </a:p>
          <a:p>
            <a:r>
              <a:rPr lang="fr-FR" sz="1800" b="0" i="0" u="none" strike="noStrike">
                <a:solidFill>
                  <a:srgbClr val="000000"/>
                </a:solidFill>
                <a:effectLst/>
                <a:latin typeface="Arial" panose="020B0604020202020204" pitchFamily="34" charset="0"/>
              </a:rPr>
              <a:t>- </a:t>
            </a:r>
            <a:r>
              <a:rPr lang="fr-FR" sz="1800" b="0" i="0" u="none" strike="noStrike" err="1">
                <a:solidFill>
                  <a:srgbClr val="000000"/>
                </a:solidFill>
                <a:effectLst/>
                <a:latin typeface="Arial" panose="020B0604020202020204" pitchFamily="34" charset="0"/>
              </a:rPr>
              <a:t>Website</a:t>
            </a:r>
            <a:r>
              <a:rPr lang="fr-FR" sz="1800" b="0" i="0" u="none" strike="noStrike">
                <a:solidFill>
                  <a:srgbClr val="000000"/>
                </a:solidFill>
                <a:effectLst/>
                <a:latin typeface="Arial" panose="020B0604020202020204" pitchFamily="34" charset="0"/>
              </a:rPr>
              <a:t> Carbon Simulator A+ </a:t>
            </a:r>
          </a:p>
          <a:p>
            <a:r>
              <a:rPr lang="fr-FR" sz="1800" b="0" i="0" u="none" strike="noStrike">
                <a:solidFill>
                  <a:srgbClr val="000000"/>
                </a:solidFill>
                <a:effectLst/>
                <a:latin typeface="Arial" panose="020B0604020202020204" pitchFamily="34" charset="0"/>
              </a:rPr>
              <a:t>- </a:t>
            </a:r>
            <a:r>
              <a:rPr lang="fr-FR" sz="1800" b="0" i="0" u="none" strike="noStrike" err="1">
                <a:solidFill>
                  <a:srgbClr val="000000"/>
                </a:solidFill>
                <a:effectLst/>
                <a:latin typeface="Arial" panose="020B0604020202020204" pitchFamily="34" charset="0"/>
              </a:rPr>
              <a:t>Ecoping</a:t>
            </a:r>
            <a:r>
              <a:rPr lang="fr-FR" sz="1800" b="0" i="0" u="none" strike="noStrike">
                <a:solidFill>
                  <a:srgbClr val="000000"/>
                </a:solidFill>
                <a:effectLst/>
                <a:latin typeface="Arial" panose="020B0604020202020204" pitchFamily="34" charset="0"/>
              </a:rPr>
              <a:t> avec 99 d’ecoscore</a:t>
            </a:r>
            <a:endParaRPr lang="fr-FR"/>
          </a:p>
          <a:p>
            <a:endParaRPr lang="fr-FR"/>
          </a:p>
        </p:txBody>
      </p:sp>
      <p:sp>
        <p:nvSpPr>
          <p:cNvPr id="4" name="Espace réservé du numéro de diapositive 3"/>
          <p:cNvSpPr>
            <a:spLocks noGrp="1"/>
          </p:cNvSpPr>
          <p:nvPr>
            <p:ph type="sldNum" sz="quarter" idx="5"/>
          </p:nvPr>
        </p:nvSpPr>
        <p:spPr/>
        <p:txBody>
          <a:bodyPr/>
          <a:lstStyle/>
          <a:p>
            <a:fld id="{5781B469-3555-43F7-B284-43F701B2A502}" type="slidenum">
              <a:rPr lang="fr-FR" smtClean="0"/>
              <a:t>8</a:t>
            </a:fld>
            <a:endParaRPr lang="fr-FR"/>
          </a:p>
        </p:txBody>
      </p:sp>
    </p:spTree>
    <p:extLst>
      <p:ext uri="{BB962C8B-B14F-4D97-AF65-F5344CB8AC3E}">
        <p14:creationId xmlns:p14="http://schemas.microsoft.com/office/powerpoint/2010/main" val="40676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5B03B00-B2E6-FCF6-122E-FB59EAF5322C}"/>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7939843B-7B37-CFCF-231B-84993F1712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D9DCCB1B-2331-8673-4F85-C49F850CE9AB}"/>
              </a:ext>
            </a:extLst>
          </p:cNvPr>
          <p:cNvSpPr>
            <a:spLocks noGrp="1"/>
          </p:cNvSpPr>
          <p:nvPr>
            <p:ph type="dt" sz="half" idx="10"/>
          </p:nvPr>
        </p:nvSpPr>
        <p:spPr/>
        <p:txBody>
          <a:bodyPr/>
          <a:lstStyle/>
          <a:p>
            <a:fld id="{491B462C-B2EA-4DA7-B8F0-EFFD99AF541D}" type="datetimeFigureOut">
              <a:rPr lang="fr-FR" smtClean="0"/>
              <a:t>01/05/2025</a:t>
            </a:fld>
            <a:endParaRPr lang="fr-FR"/>
          </a:p>
        </p:txBody>
      </p:sp>
      <p:sp>
        <p:nvSpPr>
          <p:cNvPr id="5" name="Espace réservé du pied de page 4">
            <a:extLst>
              <a:ext uri="{FF2B5EF4-FFF2-40B4-BE49-F238E27FC236}">
                <a16:creationId xmlns:a16="http://schemas.microsoft.com/office/drawing/2014/main" id="{B9910F35-24C1-1ACE-24E7-E41EB49BCAC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86532C7-A442-B155-5D98-69137FC9F49B}"/>
              </a:ext>
            </a:extLst>
          </p:cNvPr>
          <p:cNvSpPr>
            <a:spLocks noGrp="1"/>
          </p:cNvSpPr>
          <p:nvPr>
            <p:ph type="sldNum" sz="quarter" idx="12"/>
          </p:nvPr>
        </p:nvSpPr>
        <p:spPr/>
        <p:txBody>
          <a:bodyPr/>
          <a:lstStyle/>
          <a:p>
            <a:fld id="{9C2AB1F2-C190-45F4-9934-A6563564C53A}" type="slidenum">
              <a:rPr lang="fr-FR" smtClean="0"/>
              <a:t>‹#›</a:t>
            </a:fld>
            <a:endParaRPr lang="fr-FR"/>
          </a:p>
        </p:txBody>
      </p:sp>
    </p:spTree>
    <p:extLst>
      <p:ext uri="{BB962C8B-B14F-4D97-AF65-F5344CB8AC3E}">
        <p14:creationId xmlns:p14="http://schemas.microsoft.com/office/powerpoint/2010/main" val="4263407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D253BA-F3FD-99B0-4390-E716049590E0}"/>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B51ACD3C-BB7D-55F3-C34A-BBD7CFF8EEDB}"/>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81D06AC3-A0EC-6D84-894F-09DCD51F83B1}"/>
              </a:ext>
            </a:extLst>
          </p:cNvPr>
          <p:cNvSpPr>
            <a:spLocks noGrp="1"/>
          </p:cNvSpPr>
          <p:nvPr>
            <p:ph type="dt" sz="half" idx="10"/>
          </p:nvPr>
        </p:nvSpPr>
        <p:spPr/>
        <p:txBody>
          <a:bodyPr/>
          <a:lstStyle/>
          <a:p>
            <a:fld id="{491B462C-B2EA-4DA7-B8F0-EFFD99AF541D}" type="datetimeFigureOut">
              <a:rPr lang="fr-FR" smtClean="0"/>
              <a:t>01/05/2025</a:t>
            </a:fld>
            <a:endParaRPr lang="fr-FR"/>
          </a:p>
        </p:txBody>
      </p:sp>
      <p:sp>
        <p:nvSpPr>
          <p:cNvPr id="5" name="Espace réservé du pied de page 4">
            <a:extLst>
              <a:ext uri="{FF2B5EF4-FFF2-40B4-BE49-F238E27FC236}">
                <a16:creationId xmlns:a16="http://schemas.microsoft.com/office/drawing/2014/main" id="{4FEBD07D-8216-779E-D3BF-06423835118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A8F0BD2-F37A-EC56-7363-6100C1006CC0}"/>
              </a:ext>
            </a:extLst>
          </p:cNvPr>
          <p:cNvSpPr>
            <a:spLocks noGrp="1"/>
          </p:cNvSpPr>
          <p:nvPr>
            <p:ph type="sldNum" sz="quarter" idx="12"/>
          </p:nvPr>
        </p:nvSpPr>
        <p:spPr/>
        <p:txBody>
          <a:bodyPr/>
          <a:lstStyle/>
          <a:p>
            <a:fld id="{9C2AB1F2-C190-45F4-9934-A6563564C53A}" type="slidenum">
              <a:rPr lang="fr-FR" smtClean="0"/>
              <a:t>‹#›</a:t>
            </a:fld>
            <a:endParaRPr lang="fr-FR"/>
          </a:p>
        </p:txBody>
      </p:sp>
    </p:spTree>
    <p:extLst>
      <p:ext uri="{BB962C8B-B14F-4D97-AF65-F5344CB8AC3E}">
        <p14:creationId xmlns:p14="http://schemas.microsoft.com/office/powerpoint/2010/main" val="216151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0BD8316-4C88-9196-EB4E-A7B45163235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01C366FE-E3D6-EB1D-CADF-5F60EB3D5AB4}"/>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C66AF3A5-2F0C-DB94-C924-37F79410F3B5}"/>
              </a:ext>
            </a:extLst>
          </p:cNvPr>
          <p:cNvSpPr>
            <a:spLocks noGrp="1"/>
          </p:cNvSpPr>
          <p:nvPr>
            <p:ph type="dt" sz="half" idx="10"/>
          </p:nvPr>
        </p:nvSpPr>
        <p:spPr/>
        <p:txBody>
          <a:bodyPr/>
          <a:lstStyle/>
          <a:p>
            <a:fld id="{491B462C-B2EA-4DA7-B8F0-EFFD99AF541D}" type="datetimeFigureOut">
              <a:rPr lang="fr-FR" smtClean="0"/>
              <a:t>01/05/2025</a:t>
            </a:fld>
            <a:endParaRPr lang="fr-FR"/>
          </a:p>
        </p:txBody>
      </p:sp>
      <p:sp>
        <p:nvSpPr>
          <p:cNvPr id="5" name="Espace réservé du pied de page 4">
            <a:extLst>
              <a:ext uri="{FF2B5EF4-FFF2-40B4-BE49-F238E27FC236}">
                <a16:creationId xmlns:a16="http://schemas.microsoft.com/office/drawing/2014/main" id="{689E225D-C423-D932-D0EB-37722E28107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A309295-9AAC-0A2C-86B6-5CFF696904A9}"/>
              </a:ext>
            </a:extLst>
          </p:cNvPr>
          <p:cNvSpPr>
            <a:spLocks noGrp="1"/>
          </p:cNvSpPr>
          <p:nvPr>
            <p:ph type="sldNum" sz="quarter" idx="12"/>
          </p:nvPr>
        </p:nvSpPr>
        <p:spPr/>
        <p:txBody>
          <a:bodyPr/>
          <a:lstStyle/>
          <a:p>
            <a:fld id="{9C2AB1F2-C190-45F4-9934-A6563564C53A}" type="slidenum">
              <a:rPr lang="fr-FR" smtClean="0"/>
              <a:t>‹#›</a:t>
            </a:fld>
            <a:endParaRPr lang="fr-FR"/>
          </a:p>
        </p:txBody>
      </p:sp>
    </p:spTree>
    <p:extLst>
      <p:ext uri="{BB962C8B-B14F-4D97-AF65-F5344CB8AC3E}">
        <p14:creationId xmlns:p14="http://schemas.microsoft.com/office/powerpoint/2010/main" val="1806908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7E09D0B-C099-1AA0-7810-2A0E9C9D3E9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1937C79-9211-9B56-BC6E-DA7137FFF1C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B82ADF42-FE91-B3E1-74ED-67CFEC34EFCF}"/>
              </a:ext>
            </a:extLst>
          </p:cNvPr>
          <p:cNvSpPr>
            <a:spLocks noGrp="1"/>
          </p:cNvSpPr>
          <p:nvPr>
            <p:ph type="dt" sz="half" idx="10"/>
          </p:nvPr>
        </p:nvSpPr>
        <p:spPr/>
        <p:txBody>
          <a:bodyPr/>
          <a:lstStyle/>
          <a:p>
            <a:fld id="{491B462C-B2EA-4DA7-B8F0-EFFD99AF541D}" type="datetimeFigureOut">
              <a:rPr lang="fr-FR" smtClean="0"/>
              <a:t>01/05/2025</a:t>
            </a:fld>
            <a:endParaRPr lang="fr-FR"/>
          </a:p>
        </p:txBody>
      </p:sp>
      <p:sp>
        <p:nvSpPr>
          <p:cNvPr id="5" name="Espace réservé du pied de page 4">
            <a:extLst>
              <a:ext uri="{FF2B5EF4-FFF2-40B4-BE49-F238E27FC236}">
                <a16:creationId xmlns:a16="http://schemas.microsoft.com/office/drawing/2014/main" id="{CE4097B7-C16B-603D-B054-B66563001BC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3106B489-5822-F218-B125-D868F1A9174D}"/>
              </a:ext>
            </a:extLst>
          </p:cNvPr>
          <p:cNvSpPr>
            <a:spLocks noGrp="1"/>
          </p:cNvSpPr>
          <p:nvPr>
            <p:ph type="sldNum" sz="quarter" idx="12"/>
          </p:nvPr>
        </p:nvSpPr>
        <p:spPr/>
        <p:txBody>
          <a:bodyPr/>
          <a:lstStyle/>
          <a:p>
            <a:fld id="{9C2AB1F2-C190-45F4-9934-A6563564C53A}" type="slidenum">
              <a:rPr lang="fr-FR" smtClean="0"/>
              <a:t>‹#›</a:t>
            </a:fld>
            <a:endParaRPr lang="fr-FR"/>
          </a:p>
        </p:txBody>
      </p:sp>
    </p:spTree>
    <p:extLst>
      <p:ext uri="{BB962C8B-B14F-4D97-AF65-F5344CB8AC3E}">
        <p14:creationId xmlns:p14="http://schemas.microsoft.com/office/powerpoint/2010/main" val="3910159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923846-F290-BC80-B116-DFACECFD2D5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CB3FF7AA-682D-9F17-BB62-531B498A91A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282C9AEB-780E-5B12-0033-0C98235E4773}"/>
              </a:ext>
            </a:extLst>
          </p:cNvPr>
          <p:cNvSpPr>
            <a:spLocks noGrp="1"/>
          </p:cNvSpPr>
          <p:nvPr>
            <p:ph type="dt" sz="half" idx="10"/>
          </p:nvPr>
        </p:nvSpPr>
        <p:spPr/>
        <p:txBody>
          <a:bodyPr/>
          <a:lstStyle/>
          <a:p>
            <a:fld id="{491B462C-B2EA-4DA7-B8F0-EFFD99AF541D}" type="datetimeFigureOut">
              <a:rPr lang="fr-FR" smtClean="0"/>
              <a:t>01/05/2025</a:t>
            </a:fld>
            <a:endParaRPr lang="fr-FR"/>
          </a:p>
        </p:txBody>
      </p:sp>
      <p:sp>
        <p:nvSpPr>
          <p:cNvPr id="5" name="Espace réservé du pied de page 4">
            <a:extLst>
              <a:ext uri="{FF2B5EF4-FFF2-40B4-BE49-F238E27FC236}">
                <a16:creationId xmlns:a16="http://schemas.microsoft.com/office/drawing/2014/main" id="{E36E24CE-9FDF-A914-2FF4-0D2F1300398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8AF7989-21AB-2815-3638-77A122A6202F}"/>
              </a:ext>
            </a:extLst>
          </p:cNvPr>
          <p:cNvSpPr>
            <a:spLocks noGrp="1"/>
          </p:cNvSpPr>
          <p:nvPr>
            <p:ph type="sldNum" sz="quarter" idx="12"/>
          </p:nvPr>
        </p:nvSpPr>
        <p:spPr/>
        <p:txBody>
          <a:bodyPr/>
          <a:lstStyle/>
          <a:p>
            <a:fld id="{9C2AB1F2-C190-45F4-9934-A6563564C53A}" type="slidenum">
              <a:rPr lang="fr-FR" smtClean="0"/>
              <a:t>‹#›</a:t>
            </a:fld>
            <a:endParaRPr lang="fr-FR"/>
          </a:p>
        </p:txBody>
      </p:sp>
    </p:spTree>
    <p:extLst>
      <p:ext uri="{BB962C8B-B14F-4D97-AF65-F5344CB8AC3E}">
        <p14:creationId xmlns:p14="http://schemas.microsoft.com/office/powerpoint/2010/main" val="3170610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DB4D119-771C-938A-8C96-454E7A0EA43E}"/>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26847BCE-BFD6-6857-A24F-57BCF5CFA3A4}"/>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911993A-83E5-887E-1772-5CFFFF1D554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82F5949C-E02D-4C05-3D3A-5590F6C05B6C}"/>
              </a:ext>
            </a:extLst>
          </p:cNvPr>
          <p:cNvSpPr>
            <a:spLocks noGrp="1"/>
          </p:cNvSpPr>
          <p:nvPr>
            <p:ph type="dt" sz="half" idx="10"/>
          </p:nvPr>
        </p:nvSpPr>
        <p:spPr/>
        <p:txBody>
          <a:bodyPr/>
          <a:lstStyle/>
          <a:p>
            <a:fld id="{491B462C-B2EA-4DA7-B8F0-EFFD99AF541D}" type="datetimeFigureOut">
              <a:rPr lang="fr-FR" smtClean="0"/>
              <a:t>01/05/2025</a:t>
            </a:fld>
            <a:endParaRPr lang="fr-FR"/>
          </a:p>
        </p:txBody>
      </p:sp>
      <p:sp>
        <p:nvSpPr>
          <p:cNvPr id="6" name="Espace réservé du pied de page 5">
            <a:extLst>
              <a:ext uri="{FF2B5EF4-FFF2-40B4-BE49-F238E27FC236}">
                <a16:creationId xmlns:a16="http://schemas.microsoft.com/office/drawing/2014/main" id="{84F251E6-4D8D-7BF0-BD82-34D19450B1B7}"/>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560A20B-D95C-021B-0101-707C530A6933}"/>
              </a:ext>
            </a:extLst>
          </p:cNvPr>
          <p:cNvSpPr>
            <a:spLocks noGrp="1"/>
          </p:cNvSpPr>
          <p:nvPr>
            <p:ph type="sldNum" sz="quarter" idx="12"/>
          </p:nvPr>
        </p:nvSpPr>
        <p:spPr/>
        <p:txBody>
          <a:bodyPr/>
          <a:lstStyle/>
          <a:p>
            <a:fld id="{9C2AB1F2-C190-45F4-9934-A6563564C53A}" type="slidenum">
              <a:rPr lang="fr-FR" smtClean="0"/>
              <a:t>‹#›</a:t>
            </a:fld>
            <a:endParaRPr lang="fr-FR"/>
          </a:p>
        </p:txBody>
      </p:sp>
    </p:spTree>
    <p:extLst>
      <p:ext uri="{BB962C8B-B14F-4D97-AF65-F5344CB8AC3E}">
        <p14:creationId xmlns:p14="http://schemas.microsoft.com/office/powerpoint/2010/main" val="532344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030E714-ACEA-98E8-2B62-6415807B9B6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D9378672-86DA-6AF0-55E5-9EAE0A93AA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7B9A6CF-0BEF-4B4B-C83D-E7B4D77D9755}"/>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752EEFA-2205-8078-AB8A-E314DC5EE3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370DB08-B14B-15AB-64F9-B7B36AC4EA7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C3A3721-E102-4985-923A-36B5F7E3F6A7}"/>
              </a:ext>
            </a:extLst>
          </p:cNvPr>
          <p:cNvSpPr>
            <a:spLocks noGrp="1"/>
          </p:cNvSpPr>
          <p:nvPr>
            <p:ph type="dt" sz="half" idx="10"/>
          </p:nvPr>
        </p:nvSpPr>
        <p:spPr/>
        <p:txBody>
          <a:bodyPr/>
          <a:lstStyle/>
          <a:p>
            <a:fld id="{491B462C-B2EA-4DA7-B8F0-EFFD99AF541D}" type="datetimeFigureOut">
              <a:rPr lang="fr-FR" smtClean="0"/>
              <a:t>01/05/2025</a:t>
            </a:fld>
            <a:endParaRPr lang="fr-FR"/>
          </a:p>
        </p:txBody>
      </p:sp>
      <p:sp>
        <p:nvSpPr>
          <p:cNvPr id="8" name="Espace réservé du pied de page 7">
            <a:extLst>
              <a:ext uri="{FF2B5EF4-FFF2-40B4-BE49-F238E27FC236}">
                <a16:creationId xmlns:a16="http://schemas.microsoft.com/office/drawing/2014/main" id="{5A814075-3C83-9B4C-1B8C-3F663AA534A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CA23AA88-D229-8CFA-9321-7061F2585CAA}"/>
              </a:ext>
            </a:extLst>
          </p:cNvPr>
          <p:cNvSpPr>
            <a:spLocks noGrp="1"/>
          </p:cNvSpPr>
          <p:nvPr>
            <p:ph type="sldNum" sz="quarter" idx="12"/>
          </p:nvPr>
        </p:nvSpPr>
        <p:spPr/>
        <p:txBody>
          <a:bodyPr/>
          <a:lstStyle/>
          <a:p>
            <a:fld id="{9C2AB1F2-C190-45F4-9934-A6563564C53A}" type="slidenum">
              <a:rPr lang="fr-FR" smtClean="0"/>
              <a:t>‹#›</a:t>
            </a:fld>
            <a:endParaRPr lang="fr-FR"/>
          </a:p>
        </p:txBody>
      </p:sp>
    </p:spTree>
    <p:extLst>
      <p:ext uri="{BB962C8B-B14F-4D97-AF65-F5344CB8AC3E}">
        <p14:creationId xmlns:p14="http://schemas.microsoft.com/office/powerpoint/2010/main" val="2501697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1BFB98-1547-28EE-D4A1-4CEF1628D24E}"/>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EBEF683-A20C-FDC3-21E6-9CBD54E37E1E}"/>
              </a:ext>
            </a:extLst>
          </p:cNvPr>
          <p:cNvSpPr>
            <a:spLocks noGrp="1"/>
          </p:cNvSpPr>
          <p:nvPr>
            <p:ph type="dt" sz="half" idx="10"/>
          </p:nvPr>
        </p:nvSpPr>
        <p:spPr/>
        <p:txBody>
          <a:bodyPr/>
          <a:lstStyle/>
          <a:p>
            <a:fld id="{491B462C-B2EA-4DA7-B8F0-EFFD99AF541D}" type="datetimeFigureOut">
              <a:rPr lang="fr-FR" smtClean="0"/>
              <a:t>01/05/2025</a:t>
            </a:fld>
            <a:endParaRPr lang="fr-FR"/>
          </a:p>
        </p:txBody>
      </p:sp>
      <p:sp>
        <p:nvSpPr>
          <p:cNvPr id="4" name="Espace réservé du pied de page 3">
            <a:extLst>
              <a:ext uri="{FF2B5EF4-FFF2-40B4-BE49-F238E27FC236}">
                <a16:creationId xmlns:a16="http://schemas.microsoft.com/office/drawing/2014/main" id="{1029D1F3-3A34-EC9C-E6AA-026F94122354}"/>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AEBC698E-A17B-704F-785B-A2228140362F}"/>
              </a:ext>
            </a:extLst>
          </p:cNvPr>
          <p:cNvSpPr>
            <a:spLocks noGrp="1"/>
          </p:cNvSpPr>
          <p:nvPr>
            <p:ph type="sldNum" sz="quarter" idx="12"/>
          </p:nvPr>
        </p:nvSpPr>
        <p:spPr/>
        <p:txBody>
          <a:bodyPr/>
          <a:lstStyle/>
          <a:p>
            <a:fld id="{9C2AB1F2-C190-45F4-9934-A6563564C53A}" type="slidenum">
              <a:rPr lang="fr-FR" smtClean="0"/>
              <a:t>‹#›</a:t>
            </a:fld>
            <a:endParaRPr lang="fr-FR"/>
          </a:p>
        </p:txBody>
      </p:sp>
    </p:spTree>
    <p:extLst>
      <p:ext uri="{BB962C8B-B14F-4D97-AF65-F5344CB8AC3E}">
        <p14:creationId xmlns:p14="http://schemas.microsoft.com/office/powerpoint/2010/main" val="2185242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6BA28B8-9605-DA0C-2716-9EA5160E67DA}"/>
              </a:ext>
            </a:extLst>
          </p:cNvPr>
          <p:cNvSpPr>
            <a:spLocks noGrp="1"/>
          </p:cNvSpPr>
          <p:nvPr>
            <p:ph type="dt" sz="half" idx="10"/>
          </p:nvPr>
        </p:nvSpPr>
        <p:spPr/>
        <p:txBody>
          <a:bodyPr/>
          <a:lstStyle/>
          <a:p>
            <a:fld id="{491B462C-B2EA-4DA7-B8F0-EFFD99AF541D}" type="datetimeFigureOut">
              <a:rPr lang="fr-FR" smtClean="0"/>
              <a:t>01/05/2025</a:t>
            </a:fld>
            <a:endParaRPr lang="fr-FR"/>
          </a:p>
        </p:txBody>
      </p:sp>
      <p:sp>
        <p:nvSpPr>
          <p:cNvPr id="3" name="Espace réservé du pied de page 2">
            <a:extLst>
              <a:ext uri="{FF2B5EF4-FFF2-40B4-BE49-F238E27FC236}">
                <a16:creationId xmlns:a16="http://schemas.microsoft.com/office/drawing/2014/main" id="{E8D75457-706C-1AA2-198E-840879628BE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13773106-AEE2-F600-D1C9-4F3102597003}"/>
              </a:ext>
            </a:extLst>
          </p:cNvPr>
          <p:cNvSpPr>
            <a:spLocks noGrp="1"/>
          </p:cNvSpPr>
          <p:nvPr>
            <p:ph type="sldNum" sz="quarter" idx="12"/>
          </p:nvPr>
        </p:nvSpPr>
        <p:spPr/>
        <p:txBody>
          <a:bodyPr/>
          <a:lstStyle/>
          <a:p>
            <a:fld id="{9C2AB1F2-C190-45F4-9934-A6563564C53A}" type="slidenum">
              <a:rPr lang="fr-FR" smtClean="0"/>
              <a:t>‹#›</a:t>
            </a:fld>
            <a:endParaRPr lang="fr-FR"/>
          </a:p>
        </p:txBody>
      </p:sp>
    </p:spTree>
    <p:extLst>
      <p:ext uri="{BB962C8B-B14F-4D97-AF65-F5344CB8AC3E}">
        <p14:creationId xmlns:p14="http://schemas.microsoft.com/office/powerpoint/2010/main" val="1593576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E31B82-CE3E-9130-F9B9-EB4A9B99D40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95C17351-D8C2-C3E4-F0BB-01BBC8FFA8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3E3EFA63-6F1F-A798-8E1D-796B4FBD67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DB12439-DE90-444C-DD9C-2C034F91CF9E}"/>
              </a:ext>
            </a:extLst>
          </p:cNvPr>
          <p:cNvSpPr>
            <a:spLocks noGrp="1"/>
          </p:cNvSpPr>
          <p:nvPr>
            <p:ph type="dt" sz="half" idx="10"/>
          </p:nvPr>
        </p:nvSpPr>
        <p:spPr/>
        <p:txBody>
          <a:bodyPr/>
          <a:lstStyle/>
          <a:p>
            <a:fld id="{491B462C-B2EA-4DA7-B8F0-EFFD99AF541D}" type="datetimeFigureOut">
              <a:rPr lang="fr-FR" smtClean="0"/>
              <a:t>01/05/2025</a:t>
            </a:fld>
            <a:endParaRPr lang="fr-FR"/>
          </a:p>
        </p:txBody>
      </p:sp>
      <p:sp>
        <p:nvSpPr>
          <p:cNvPr id="6" name="Espace réservé du pied de page 5">
            <a:extLst>
              <a:ext uri="{FF2B5EF4-FFF2-40B4-BE49-F238E27FC236}">
                <a16:creationId xmlns:a16="http://schemas.microsoft.com/office/drawing/2014/main" id="{BE64A715-64E4-5614-EC01-342CC8422AC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E326318-CFF0-A011-3F51-7DA83933C191}"/>
              </a:ext>
            </a:extLst>
          </p:cNvPr>
          <p:cNvSpPr>
            <a:spLocks noGrp="1"/>
          </p:cNvSpPr>
          <p:nvPr>
            <p:ph type="sldNum" sz="quarter" idx="12"/>
          </p:nvPr>
        </p:nvSpPr>
        <p:spPr/>
        <p:txBody>
          <a:bodyPr/>
          <a:lstStyle/>
          <a:p>
            <a:fld id="{9C2AB1F2-C190-45F4-9934-A6563564C53A}" type="slidenum">
              <a:rPr lang="fr-FR" smtClean="0"/>
              <a:t>‹#›</a:t>
            </a:fld>
            <a:endParaRPr lang="fr-FR"/>
          </a:p>
        </p:txBody>
      </p:sp>
    </p:spTree>
    <p:extLst>
      <p:ext uri="{BB962C8B-B14F-4D97-AF65-F5344CB8AC3E}">
        <p14:creationId xmlns:p14="http://schemas.microsoft.com/office/powerpoint/2010/main" val="34685000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FA1A2C-9065-6B66-947D-0D7DE2CE900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F36EA579-07DC-C6EF-D490-A6AE3BA392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7321EDEA-927B-F509-8790-5682A86891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9B6217C-809E-1E09-38CC-F4458F5DD69B}"/>
              </a:ext>
            </a:extLst>
          </p:cNvPr>
          <p:cNvSpPr>
            <a:spLocks noGrp="1"/>
          </p:cNvSpPr>
          <p:nvPr>
            <p:ph type="dt" sz="half" idx="10"/>
          </p:nvPr>
        </p:nvSpPr>
        <p:spPr/>
        <p:txBody>
          <a:bodyPr/>
          <a:lstStyle/>
          <a:p>
            <a:fld id="{491B462C-B2EA-4DA7-B8F0-EFFD99AF541D}" type="datetimeFigureOut">
              <a:rPr lang="fr-FR" smtClean="0"/>
              <a:t>01/05/2025</a:t>
            </a:fld>
            <a:endParaRPr lang="fr-FR"/>
          </a:p>
        </p:txBody>
      </p:sp>
      <p:sp>
        <p:nvSpPr>
          <p:cNvPr id="6" name="Espace réservé du pied de page 5">
            <a:extLst>
              <a:ext uri="{FF2B5EF4-FFF2-40B4-BE49-F238E27FC236}">
                <a16:creationId xmlns:a16="http://schemas.microsoft.com/office/drawing/2014/main" id="{BB3D474B-D0A5-F226-9AF2-3A7F5CD7D21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8F1591AB-9D9C-D5E8-43EC-32E157AADC7E}"/>
              </a:ext>
            </a:extLst>
          </p:cNvPr>
          <p:cNvSpPr>
            <a:spLocks noGrp="1"/>
          </p:cNvSpPr>
          <p:nvPr>
            <p:ph type="sldNum" sz="quarter" idx="12"/>
          </p:nvPr>
        </p:nvSpPr>
        <p:spPr/>
        <p:txBody>
          <a:bodyPr/>
          <a:lstStyle/>
          <a:p>
            <a:fld id="{9C2AB1F2-C190-45F4-9934-A6563564C53A}" type="slidenum">
              <a:rPr lang="fr-FR" smtClean="0"/>
              <a:t>‹#›</a:t>
            </a:fld>
            <a:endParaRPr lang="fr-FR"/>
          </a:p>
        </p:txBody>
      </p:sp>
    </p:spTree>
    <p:extLst>
      <p:ext uri="{BB962C8B-B14F-4D97-AF65-F5344CB8AC3E}">
        <p14:creationId xmlns:p14="http://schemas.microsoft.com/office/powerpoint/2010/main" val="304764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3316FB32-E3D8-1C8B-AD6E-65F54804B00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9A163F6B-7735-0B1E-24B9-51135CA327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F78A2A3-BFF3-53C3-E0B6-8380A545C6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91B462C-B2EA-4DA7-B8F0-EFFD99AF541D}" type="datetimeFigureOut">
              <a:rPr lang="fr-FR" smtClean="0"/>
              <a:t>01/05/2025</a:t>
            </a:fld>
            <a:endParaRPr lang="fr-FR"/>
          </a:p>
        </p:txBody>
      </p:sp>
      <p:sp>
        <p:nvSpPr>
          <p:cNvPr id="5" name="Espace réservé du pied de page 4">
            <a:extLst>
              <a:ext uri="{FF2B5EF4-FFF2-40B4-BE49-F238E27FC236}">
                <a16:creationId xmlns:a16="http://schemas.microsoft.com/office/drawing/2014/main" id="{2574D71C-FC07-07E2-EF4D-E47215BB776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0F865CE-9485-95CD-87AB-1119160649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C2AB1F2-C190-45F4-9934-A6563564C53A}" type="slidenum">
              <a:rPr lang="fr-FR" smtClean="0"/>
              <a:t>‹#›</a:t>
            </a:fld>
            <a:endParaRPr lang="fr-FR"/>
          </a:p>
        </p:txBody>
      </p:sp>
    </p:spTree>
    <p:extLst>
      <p:ext uri="{BB962C8B-B14F-4D97-AF65-F5344CB8AC3E}">
        <p14:creationId xmlns:p14="http://schemas.microsoft.com/office/powerpoint/2010/main" val="3964906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4.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1F9CBC0-98CD-D5DE-472D-BB5C80E53D4D}"/>
              </a:ext>
            </a:extLst>
          </p:cNvPr>
          <p:cNvSpPr>
            <a:spLocks noGrp="1"/>
          </p:cNvSpPr>
          <p:nvPr>
            <p:ph type="ctrTitle"/>
          </p:nvPr>
        </p:nvSpPr>
        <p:spPr>
          <a:xfrm>
            <a:off x="6194716" y="739978"/>
            <a:ext cx="5334930" cy="3004145"/>
          </a:xfrm>
        </p:spPr>
        <p:txBody>
          <a:bodyPr>
            <a:normAutofit/>
          </a:bodyPr>
          <a:lstStyle/>
          <a:p>
            <a:r>
              <a:rPr lang="fr-FR" b="1"/>
              <a:t>Rent-A-Game</a:t>
            </a:r>
            <a:br>
              <a:rPr lang="fr-FR"/>
            </a:br>
            <a:r>
              <a:rPr lang="fr-FR" sz="4000"/>
              <a:t>Mini-projet </a:t>
            </a:r>
            <a:r>
              <a:rPr lang="fr-FR" sz="4000" err="1"/>
              <a:t>GreenIT</a:t>
            </a:r>
            <a:endParaRPr lang="fr-FR" sz="4000"/>
          </a:p>
        </p:txBody>
      </p:sp>
      <p:sp>
        <p:nvSpPr>
          <p:cNvPr id="3" name="Sous-titre 2">
            <a:extLst>
              <a:ext uri="{FF2B5EF4-FFF2-40B4-BE49-F238E27FC236}">
                <a16:creationId xmlns:a16="http://schemas.microsoft.com/office/drawing/2014/main" id="{7DE98C0F-4572-DF45-042A-16AA467961FD}"/>
              </a:ext>
            </a:extLst>
          </p:cNvPr>
          <p:cNvSpPr>
            <a:spLocks noGrp="1"/>
          </p:cNvSpPr>
          <p:nvPr>
            <p:ph type="subTitle" idx="1"/>
          </p:nvPr>
        </p:nvSpPr>
        <p:spPr>
          <a:xfrm>
            <a:off x="6194715" y="3836197"/>
            <a:ext cx="5334931" cy="2189214"/>
          </a:xfrm>
        </p:spPr>
        <p:txBody>
          <a:bodyPr>
            <a:normAutofit fontScale="70000" lnSpcReduction="20000"/>
          </a:bodyPr>
          <a:lstStyle/>
          <a:p>
            <a:pPr rtl="0">
              <a:buNone/>
            </a:pPr>
            <a:r>
              <a:rPr lang="fr-FR"/>
              <a:t>Réalisé par :</a:t>
            </a:r>
          </a:p>
          <a:p>
            <a:pPr rtl="0">
              <a:buNone/>
            </a:pPr>
            <a:r>
              <a:rPr lang="fr-FR"/>
              <a:t> </a:t>
            </a:r>
            <a:r>
              <a:rPr lang="fr-FR" sz="1800" b="0" i="0" u="none" strike="noStrike">
                <a:solidFill>
                  <a:srgbClr val="000000"/>
                </a:solidFill>
                <a:effectLst/>
                <a:latin typeface="Arial" panose="020B0604020202020204" pitchFamily="34" charset="0"/>
              </a:rPr>
              <a:t>MUNIER Alexandre</a:t>
            </a:r>
            <a:endParaRPr lang="fr-FR" b="0">
              <a:effectLst/>
            </a:endParaRPr>
          </a:p>
          <a:p>
            <a:pPr rtl="0">
              <a:buNone/>
            </a:pPr>
            <a:r>
              <a:rPr lang="fr-FR" sz="1800" b="0" i="0" u="none" strike="noStrike">
                <a:solidFill>
                  <a:srgbClr val="000000"/>
                </a:solidFill>
                <a:effectLst/>
                <a:latin typeface="Arial" panose="020B0604020202020204" pitchFamily="34" charset="0"/>
              </a:rPr>
              <a:t>ASSOUAD Adrien</a:t>
            </a:r>
            <a:endParaRPr lang="fr-FR" b="0">
              <a:effectLst/>
            </a:endParaRPr>
          </a:p>
          <a:p>
            <a:pPr rtl="0">
              <a:buNone/>
            </a:pPr>
            <a:r>
              <a:rPr lang="fr-FR" sz="1800" b="0" i="0" u="none" strike="noStrike">
                <a:solidFill>
                  <a:srgbClr val="000000"/>
                </a:solidFill>
                <a:effectLst/>
                <a:latin typeface="Arial" panose="020B0604020202020204" pitchFamily="34" charset="0"/>
              </a:rPr>
              <a:t>CHAN PENG Julien</a:t>
            </a:r>
            <a:endParaRPr lang="fr-FR" b="0">
              <a:effectLst/>
            </a:endParaRPr>
          </a:p>
          <a:p>
            <a:pPr rtl="0">
              <a:buNone/>
            </a:pPr>
            <a:r>
              <a:rPr lang="fr-FR" sz="1800" b="0" i="0" u="none" strike="noStrike">
                <a:solidFill>
                  <a:srgbClr val="000000"/>
                </a:solidFill>
                <a:effectLst/>
                <a:latin typeface="Arial" panose="020B0604020202020204" pitchFamily="34" charset="0"/>
              </a:rPr>
              <a:t>BIAL Thibault</a:t>
            </a:r>
            <a:endParaRPr lang="fr-FR" b="0">
              <a:effectLst/>
            </a:endParaRPr>
          </a:p>
          <a:p>
            <a:pPr rtl="0">
              <a:buNone/>
            </a:pPr>
            <a:r>
              <a:rPr lang="fr-FR" sz="1800" b="0" i="0" u="none" strike="noStrike">
                <a:solidFill>
                  <a:srgbClr val="000000"/>
                </a:solidFill>
                <a:effectLst/>
                <a:latin typeface="Arial" panose="020B0604020202020204" pitchFamily="34" charset="0"/>
              </a:rPr>
              <a:t>NGANGO KOLOKO Catherine Lyne</a:t>
            </a:r>
            <a:endParaRPr lang="fr-FR" b="0">
              <a:effectLst/>
            </a:endParaRPr>
          </a:p>
          <a:p>
            <a:pPr>
              <a:buNone/>
            </a:pPr>
            <a:br>
              <a:rPr lang="fr-FR"/>
            </a:br>
            <a:endParaRPr lang="fr-FR"/>
          </a:p>
        </p:txBody>
      </p:sp>
      <p:sp>
        <p:nvSpPr>
          <p:cNvPr id="1033" name="Freeform: Shape 1032">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037" name="Freeform: Shape 1036">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9" name="Freeform: Shape 1038">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041" name="Freeform: Shape 1040">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1026" name="Picture 2">
            <a:extLst>
              <a:ext uri="{FF2B5EF4-FFF2-40B4-BE49-F238E27FC236}">
                <a16:creationId xmlns:a16="http://schemas.microsoft.com/office/drawing/2014/main" id="{C5D629C8-0724-F1E0-50A9-FCD731135D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3" b="3"/>
          <a:stretch/>
        </p:blipFill>
        <p:spPr bwMode="auto">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a:noFill/>
          <a:extLst>
            <a:ext uri="{909E8E84-426E-40DD-AFC4-6F175D3DCCD1}">
              <a14:hiddenFill xmlns:a14="http://schemas.microsoft.com/office/drawing/2010/main">
                <a:solidFill>
                  <a:srgbClr val="FFFFFF"/>
                </a:solidFill>
              </a14:hiddenFill>
            </a:ext>
          </a:extLst>
        </p:spPr>
      </p:pic>
      <p:sp>
        <p:nvSpPr>
          <p:cNvPr id="1043" name="Freeform: Shape 1042">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09498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re 1">
            <a:extLst>
              <a:ext uri="{FF2B5EF4-FFF2-40B4-BE49-F238E27FC236}">
                <a16:creationId xmlns:a16="http://schemas.microsoft.com/office/drawing/2014/main" id="{5F0A0F35-8F5C-4A0C-4CBA-61CAE4EF142F}"/>
              </a:ext>
            </a:extLst>
          </p:cNvPr>
          <p:cNvSpPr>
            <a:spLocks noGrp="1"/>
          </p:cNvSpPr>
          <p:nvPr>
            <p:ph type="title"/>
          </p:nvPr>
        </p:nvSpPr>
        <p:spPr>
          <a:xfrm>
            <a:off x="838200" y="365125"/>
            <a:ext cx="5886450" cy="1325563"/>
          </a:xfrm>
        </p:spPr>
        <p:txBody>
          <a:bodyPr>
            <a:normAutofit/>
          </a:bodyPr>
          <a:lstStyle/>
          <a:p>
            <a:r>
              <a:rPr lang="fr-FR"/>
              <a:t>Présentation du site Web</a:t>
            </a:r>
          </a:p>
        </p:txBody>
      </p:sp>
      <p:sp>
        <p:nvSpPr>
          <p:cNvPr id="3" name="Espace réservé du contenu 2">
            <a:extLst>
              <a:ext uri="{FF2B5EF4-FFF2-40B4-BE49-F238E27FC236}">
                <a16:creationId xmlns:a16="http://schemas.microsoft.com/office/drawing/2014/main" id="{60ABC17A-CA74-EA3E-4F2C-33E8CBACDA93}"/>
              </a:ext>
            </a:extLst>
          </p:cNvPr>
          <p:cNvSpPr>
            <a:spLocks noGrp="1"/>
          </p:cNvSpPr>
          <p:nvPr>
            <p:ph idx="1"/>
          </p:nvPr>
        </p:nvSpPr>
        <p:spPr>
          <a:xfrm>
            <a:off x="838200" y="2311592"/>
            <a:ext cx="5393361" cy="2983411"/>
          </a:xfrm>
        </p:spPr>
        <p:txBody>
          <a:bodyPr vert="horz" lIns="91440" tIns="45720" rIns="91440" bIns="45720" rtlCol="0" anchor="t">
            <a:normAutofit/>
          </a:bodyPr>
          <a:lstStyle/>
          <a:p>
            <a:r>
              <a:rPr lang="fr-FR" sz="2000">
                <a:latin typeface="Arial"/>
                <a:cs typeface="Arial"/>
              </a:rPr>
              <a:t>L</a:t>
            </a:r>
            <a:r>
              <a:rPr lang="fr-FR" sz="2000" b="0" i="0" u="none" strike="noStrike">
                <a:effectLst/>
                <a:latin typeface="Arial"/>
                <a:cs typeface="Arial"/>
              </a:rPr>
              <a:t>ocation de jeux de sociétés</a:t>
            </a:r>
          </a:p>
          <a:p>
            <a:endParaRPr lang="fr-FR" sz="2000">
              <a:latin typeface="Arial"/>
              <a:cs typeface="Arial"/>
            </a:endParaRPr>
          </a:p>
          <a:p>
            <a:r>
              <a:rPr lang="fr-FR" sz="2000">
                <a:latin typeface="Arial"/>
                <a:cs typeface="Arial"/>
              </a:rPr>
              <a:t>B</a:t>
            </a:r>
            <a:r>
              <a:rPr lang="fr-FR" sz="2000" b="0" i="0" u="none" strike="noStrike">
                <a:effectLst/>
                <a:latin typeface="Arial"/>
                <a:cs typeface="Arial"/>
              </a:rPr>
              <a:t>ase de données riche fournie par le département de base de données de l’EFREI</a:t>
            </a:r>
          </a:p>
          <a:p>
            <a:endParaRPr lang="fr-FR" sz="2000">
              <a:latin typeface="Arial"/>
              <a:cs typeface="Arial"/>
            </a:endParaRPr>
          </a:p>
          <a:p>
            <a:r>
              <a:rPr lang="fr-FR" sz="2000">
                <a:latin typeface="Arial"/>
                <a:cs typeface="Arial"/>
              </a:rPr>
              <a:t>Public cible : </a:t>
            </a:r>
            <a:r>
              <a:rPr lang="fr-FR" sz="2000" b="0" i="0" u="none" strike="noStrike">
                <a:effectLst/>
                <a:latin typeface="Arial"/>
                <a:cs typeface="Arial"/>
              </a:rPr>
              <a:t>jeunes adultes et familles</a:t>
            </a:r>
            <a:endParaRPr lang="fr-FR" sz="2000">
              <a:latin typeface="Arial"/>
              <a:cs typeface="Arial"/>
            </a:endParaRPr>
          </a:p>
        </p:txBody>
      </p:sp>
      <p:pic>
        <p:nvPicPr>
          <p:cNvPr id="2050" name="Picture 2" descr="Top 10 des jeux pour un moment détendu en famille - Asmodee Blog">
            <a:extLst>
              <a:ext uri="{FF2B5EF4-FFF2-40B4-BE49-F238E27FC236}">
                <a16:creationId xmlns:a16="http://schemas.microsoft.com/office/drawing/2014/main" id="{CABCAD3D-7DD2-A644-7D67-855468B31D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9346" r="3903" b="-2"/>
          <a:stretch/>
        </p:blipFill>
        <p:spPr bwMode="auto">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a:extLst>
            <a:ext uri="{909E8E84-426E-40DD-AFC4-6F175D3DCCD1}">
              <a14:hiddenFill xmlns:a14="http://schemas.microsoft.com/office/drawing/2010/main">
                <a:solidFill>
                  <a:srgbClr val="FFFFFF"/>
                </a:solidFill>
              </a14:hiddenFill>
            </a:ext>
          </a:extLst>
        </p:spPr>
      </p:pic>
      <p:sp>
        <p:nvSpPr>
          <p:cNvPr id="2057"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59"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 name="ZoneTexte 3">
            <a:extLst>
              <a:ext uri="{FF2B5EF4-FFF2-40B4-BE49-F238E27FC236}">
                <a16:creationId xmlns:a16="http://schemas.microsoft.com/office/drawing/2014/main" id="{8ED042AF-C459-120E-61D6-90EF02DEFE16}"/>
              </a:ext>
            </a:extLst>
          </p:cNvPr>
          <p:cNvSpPr txBox="1"/>
          <p:nvPr/>
        </p:nvSpPr>
        <p:spPr>
          <a:xfrm>
            <a:off x="1042930" y="1309171"/>
            <a:ext cx="5341344"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400"/>
              <a:t>Rent-A-Game :La ludothèque en ligne</a:t>
            </a:r>
          </a:p>
        </p:txBody>
      </p:sp>
    </p:spTree>
    <p:extLst>
      <p:ext uri="{BB962C8B-B14F-4D97-AF65-F5344CB8AC3E}">
        <p14:creationId xmlns:p14="http://schemas.microsoft.com/office/powerpoint/2010/main" val="1879001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re 1">
            <a:extLst>
              <a:ext uri="{FF2B5EF4-FFF2-40B4-BE49-F238E27FC236}">
                <a16:creationId xmlns:a16="http://schemas.microsoft.com/office/drawing/2014/main" id="{8BDB6E25-9251-11EB-8C26-0160ACD4A9BD}"/>
              </a:ext>
            </a:extLst>
          </p:cNvPr>
          <p:cNvSpPr>
            <a:spLocks noGrp="1"/>
          </p:cNvSpPr>
          <p:nvPr>
            <p:ph type="title"/>
          </p:nvPr>
        </p:nvSpPr>
        <p:spPr>
          <a:xfrm>
            <a:off x="838200" y="365125"/>
            <a:ext cx="5393361" cy="1325563"/>
          </a:xfrm>
        </p:spPr>
        <p:txBody>
          <a:bodyPr>
            <a:normAutofit/>
          </a:bodyPr>
          <a:lstStyle/>
          <a:p>
            <a:r>
              <a:rPr lang="fr-FR"/>
              <a:t>Fonctionnalités</a:t>
            </a:r>
          </a:p>
        </p:txBody>
      </p:sp>
      <p:pic>
        <p:nvPicPr>
          <p:cNvPr id="6" name="Picture 5">
            <a:extLst>
              <a:ext uri="{FF2B5EF4-FFF2-40B4-BE49-F238E27FC236}">
                <a16:creationId xmlns:a16="http://schemas.microsoft.com/office/drawing/2014/main" id="{D403D406-30BC-0A02-27F9-B991990ED68D}"/>
              </a:ext>
            </a:extLst>
          </p:cNvPr>
          <p:cNvPicPr>
            <a:picLocks noChangeAspect="1"/>
          </p:cNvPicPr>
          <p:nvPr/>
        </p:nvPicPr>
        <p:blipFill>
          <a:blip r:embed="rId3"/>
          <a:srcRect l="249" r="249"/>
          <a:stretch/>
        </p:blipFill>
        <p:spPr>
          <a:xfrm>
            <a:off x="6549091" y="1085085"/>
            <a:ext cx="4675924" cy="4697696"/>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2"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5" name="Espace réservé du contenu 2">
            <a:extLst>
              <a:ext uri="{FF2B5EF4-FFF2-40B4-BE49-F238E27FC236}">
                <a16:creationId xmlns:a16="http://schemas.microsoft.com/office/drawing/2014/main" id="{3964F490-2778-2CFC-C964-42BA3120E598}"/>
              </a:ext>
            </a:extLst>
          </p:cNvPr>
          <p:cNvGraphicFramePr>
            <a:graphicFrameLocks noGrp="1"/>
          </p:cNvGraphicFramePr>
          <p:nvPr>
            <p:ph idx="1"/>
            <p:extLst>
              <p:ext uri="{D42A27DB-BD31-4B8C-83A1-F6EECF244321}">
                <p14:modId xmlns:p14="http://schemas.microsoft.com/office/powerpoint/2010/main" val="2606699365"/>
              </p:ext>
            </p:extLst>
          </p:nvPr>
        </p:nvGraphicFramePr>
        <p:xfrm>
          <a:off x="304800" y="1444625"/>
          <a:ext cx="6079161" cy="502625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963224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CBC13C-D6C4-3D1B-78E6-1E50F1F51307}"/>
              </a:ext>
            </a:extLst>
          </p:cNvPr>
          <p:cNvSpPr>
            <a:spLocks noGrp="1"/>
          </p:cNvSpPr>
          <p:nvPr>
            <p:ph type="title"/>
          </p:nvPr>
        </p:nvSpPr>
        <p:spPr/>
        <p:txBody>
          <a:bodyPr/>
          <a:lstStyle/>
          <a:p>
            <a:r>
              <a:rPr lang="fr-FR"/>
              <a:t>Diagramme de cas d’utilisation</a:t>
            </a:r>
          </a:p>
        </p:txBody>
      </p:sp>
      <p:pic>
        <p:nvPicPr>
          <p:cNvPr id="1026" name="Picture 2">
            <a:extLst>
              <a:ext uri="{FF2B5EF4-FFF2-40B4-BE49-F238E27FC236}">
                <a16:creationId xmlns:a16="http://schemas.microsoft.com/office/drawing/2014/main" id="{87DB4279-E304-E860-BBD3-CADB6024E6D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41823" y="1559384"/>
            <a:ext cx="5754481" cy="4756451"/>
          </a:xfrm>
          <a:prstGeom prst="rect">
            <a:avLst/>
          </a:prstGeom>
          <a:noFill/>
          <a:extLst>
            <a:ext uri="{909E8E84-426E-40DD-AFC4-6F175D3DCCD1}">
              <a14:hiddenFill xmlns:a14="http://schemas.microsoft.com/office/drawing/2010/main">
                <a:solidFill>
                  <a:srgbClr val="FFFFFF"/>
                </a:solidFill>
              </a14:hiddenFill>
            </a:ext>
          </a:extLst>
        </p:spPr>
      </p:pic>
      <p:sp>
        <p:nvSpPr>
          <p:cNvPr id="5" name="Sous-titre 2">
            <a:extLst>
              <a:ext uri="{FF2B5EF4-FFF2-40B4-BE49-F238E27FC236}">
                <a16:creationId xmlns:a16="http://schemas.microsoft.com/office/drawing/2014/main" id="{6B760F1A-9DAD-3413-BA56-296EB2239365}"/>
              </a:ext>
            </a:extLst>
          </p:cNvPr>
          <p:cNvSpPr txBox="1">
            <a:spLocks/>
          </p:cNvSpPr>
          <p:nvPr/>
        </p:nvSpPr>
        <p:spPr>
          <a:xfrm>
            <a:off x="6359967" y="1687907"/>
            <a:ext cx="5647075" cy="435586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None/>
            </a:pPr>
            <a:r>
              <a:rPr lang="fr-FR" sz="2000"/>
              <a:t>Comprendre le fonctionnement </a:t>
            </a:r>
            <a:r>
              <a:rPr lang="fr-FR" sz="2000">
                <a:ea typeface="+mn-lt"/>
                <a:cs typeface="+mn-lt"/>
              </a:rPr>
              <a:t>d’un système (Montrer qui fait quoi dans le système)</a:t>
            </a:r>
            <a:endParaRPr lang="fr-FR"/>
          </a:p>
          <a:p>
            <a:pPr algn="just">
              <a:buNone/>
            </a:pPr>
            <a:endParaRPr lang="fr-FR" sz="2000"/>
          </a:p>
          <a:p>
            <a:pPr algn="just">
              <a:buNone/>
            </a:pPr>
            <a:r>
              <a:rPr lang="fr-FR" sz="2000">
                <a:ea typeface="+mn-lt"/>
                <a:cs typeface="+mn-lt"/>
              </a:rPr>
              <a:t>Les acteurs : Administrateur et Client</a:t>
            </a:r>
          </a:p>
          <a:p>
            <a:pPr algn="just">
              <a:buNone/>
            </a:pPr>
            <a:r>
              <a:rPr lang="fr-FR" sz="2000">
                <a:ea typeface="+mn-lt"/>
                <a:cs typeface="+mn-lt"/>
              </a:rPr>
              <a:t>Les cas d'utilisation : les actions que le système propose</a:t>
            </a:r>
          </a:p>
          <a:p>
            <a:pPr algn="just">
              <a:buNone/>
            </a:pPr>
            <a:r>
              <a:rPr lang="fr-FR" sz="2000">
                <a:ea typeface="+mn-lt"/>
                <a:cs typeface="+mn-lt"/>
              </a:rPr>
              <a:t>Le système : la ludothèque</a:t>
            </a:r>
          </a:p>
          <a:p>
            <a:pPr algn="just">
              <a:buNone/>
            </a:pPr>
            <a:r>
              <a:rPr lang="fr-FR" sz="2000">
                <a:ea typeface="+mn-lt"/>
                <a:cs typeface="+mn-lt"/>
              </a:rPr>
              <a:t>Les relations et associations : définir le processus</a:t>
            </a:r>
          </a:p>
          <a:p>
            <a:pPr algn="just">
              <a:buNone/>
            </a:pPr>
            <a:endParaRPr lang="fr-FR" sz="2000"/>
          </a:p>
          <a:p>
            <a:pPr algn="just">
              <a:buNone/>
            </a:pPr>
            <a:r>
              <a:rPr lang="fr-FR" sz="2000"/>
              <a:t>=&gt; Nécessaire pour l'architecture de la base de données </a:t>
            </a:r>
            <a:endParaRPr lang="fr-FR"/>
          </a:p>
        </p:txBody>
      </p:sp>
    </p:spTree>
    <p:extLst>
      <p:ext uri="{BB962C8B-B14F-4D97-AF65-F5344CB8AC3E}">
        <p14:creationId xmlns:p14="http://schemas.microsoft.com/office/powerpoint/2010/main" val="187889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2D002B-58B0-3669-E5E0-DFB805EBB4A3}"/>
              </a:ext>
            </a:extLst>
          </p:cNvPr>
          <p:cNvSpPr>
            <a:spLocks noGrp="1"/>
          </p:cNvSpPr>
          <p:nvPr>
            <p:ph type="title"/>
          </p:nvPr>
        </p:nvSpPr>
        <p:spPr/>
        <p:txBody>
          <a:bodyPr/>
          <a:lstStyle/>
          <a:p>
            <a:r>
              <a:rPr lang="fr-FR"/>
              <a:t>Architecture de la base de données</a:t>
            </a:r>
          </a:p>
        </p:txBody>
      </p:sp>
      <p:pic>
        <p:nvPicPr>
          <p:cNvPr id="3074" name="Picture 2">
            <a:extLst>
              <a:ext uri="{FF2B5EF4-FFF2-40B4-BE49-F238E27FC236}">
                <a16:creationId xmlns:a16="http://schemas.microsoft.com/office/drawing/2014/main" id="{2E05F294-3665-60BC-64D6-685BBCC3CE4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07203" y="2036782"/>
            <a:ext cx="8770272" cy="4452326"/>
          </a:xfrm>
          <a:prstGeom prst="rect">
            <a:avLst/>
          </a:prstGeom>
          <a:noFill/>
          <a:extLst>
            <a:ext uri="{909E8E84-426E-40DD-AFC4-6F175D3DCCD1}">
              <a14:hiddenFill xmlns:a14="http://schemas.microsoft.com/office/drawing/2010/main">
                <a:solidFill>
                  <a:srgbClr val="FFFFFF"/>
                </a:solidFill>
              </a14:hiddenFill>
            </a:ext>
          </a:extLst>
        </p:spPr>
      </p:pic>
      <p:sp>
        <p:nvSpPr>
          <p:cNvPr id="4" name="Sous-titre 2">
            <a:extLst>
              <a:ext uri="{FF2B5EF4-FFF2-40B4-BE49-F238E27FC236}">
                <a16:creationId xmlns:a16="http://schemas.microsoft.com/office/drawing/2014/main" id="{6FB9D219-0FEF-386A-BF40-7199EA9DFB72}"/>
              </a:ext>
            </a:extLst>
          </p:cNvPr>
          <p:cNvSpPr txBox="1">
            <a:spLocks/>
          </p:cNvSpPr>
          <p:nvPr/>
        </p:nvSpPr>
        <p:spPr>
          <a:xfrm>
            <a:off x="1668618" y="1605281"/>
            <a:ext cx="6840569" cy="435697"/>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fr-FR" sz="2000"/>
              <a:t>Modèle Conceptuel des Données (MCD) avec Looping</a:t>
            </a:r>
          </a:p>
        </p:txBody>
      </p:sp>
      <p:sp>
        <p:nvSpPr>
          <p:cNvPr id="5" name="Sous-titre 2">
            <a:extLst>
              <a:ext uri="{FF2B5EF4-FFF2-40B4-BE49-F238E27FC236}">
                <a16:creationId xmlns:a16="http://schemas.microsoft.com/office/drawing/2014/main" id="{C2D10BED-4C23-164F-B92B-FBC7811E7EB0}"/>
              </a:ext>
            </a:extLst>
          </p:cNvPr>
          <p:cNvSpPr txBox="1">
            <a:spLocks/>
          </p:cNvSpPr>
          <p:nvPr/>
        </p:nvSpPr>
        <p:spPr>
          <a:xfrm>
            <a:off x="9215172" y="2036774"/>
            <a:ext cx="2828594" cy="4355864"/>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None/>
            </a:pPr>
            <a:r>
              <a:rPr lang="fr-FR" sz="2000"/>
              <a:t>5 entités principales reliées avec des</a:t>
            </a:r>
            <a:endParaRPr lang="fr-FR"/>
          </a:p>
          <a:p>
            <a:pPr algn="ctr">
              <a:buNone/>
            </a:pPr>
            <a:r>
              <a:rPr lang="fr-FR" sz="2000"/>
              <a:t>associations</a:t>
            </a:r>
          </a:p>
          <a:p>
            <a:pPr algn="ctr">
              <a:buNone/>
            </a:pPr>
            <a:endParaRPr lang="fr-FR" sz="2000"/>
          </a:p>
          <a:p>
            <a:pPr algn="ctr">
              <a:buNone/>
            </a:pPr>
            <a:r>
              <a:rPr lang="fr-FR" sz="2000"/>
              <a:t>Respect des règles de normalisation</a:t>
            </a:r>
          </a:p>
          <a:p>
            <a:pPr algn="ctr">
              <a:buNone/>
            </a:pPr>
            <a:r>
              <a:rPr lang="fr-FR" sz="2000"/>
              <a:t>(atomicité des attributs)</a:t>
            </a:r>
          </a:p>
          <a:p>
            <a:pPr algn="ctr">
              <a:buNone/>
            </a:pPr>
            <a:endParaRPr lang="fr-FR" sz="2000"/>
          </a:p>
          <a:p>
            <a:pPr algn="ctr">
              <a:buNone/>
            </a:pPr>
            <a:r>
              <a:rPr lang="fr-FR" sz="2000"/>
              <a:t>Choix des cardinalités</a:t>
            </a:r>
          </a:p>
          <a:p>
            <a:pPr algn="ctr">
              <a:buNone/>
            </a:pPr>
            <a:endParaRPr lang="fr-FR" sz="2000"/>
          </a:p>
          <a:p>
            <a:pPr algn="ctr">
              <a:buNone/>
            </a:pPr>
            <a:r>
              <a:rPr lang="fr-FR" sz="2000"/>
              <a:t>=&gt; Mise en place de la base de données en SQL</a:t>
            </a:r>
          </a:p>
        </p:txBody>
      </p:sp>
    </p:spTree>
    <p:extLst>
      <p:ext uri="{BB962C8B-B14F-4D97-AF65-F5344CB8AC3E}">
        <p14:creationId xmlns:p14="http://schemas.microsoft.com/office/powerpoint/2010/main" val="142736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re 1">
            <a:extLst>
              <a:ext uri="{FF2B5EF4-FFF2-40B4-BE49-F238E27FC236}">
                <a16:creationId xmlns:a16="http://schemas.microsoft.com/office/drawing/2014/main" id="{1EE37BEB-90F2-E29C-06D7-A8BBBCD2C78F}"/>
              </a:ext>
            </a:extLst>
          </p:cNvPr>
          <p:cNvSpPr>
            <a:spLocks noGrp="1"/>
          </p:cNvSpPr>
          <p:nvPr>
            <p:ph type="title"/>
          </p:nvPr>
        </p:nvSpPr>
        <p:spPr>
          <a:xfrm>
            <a:off x="838201" y="365125"/>
            <a:ext cx="5393360" cy="1325563"/>
          </a:xfrm>
        </p:spPr>
        <p:txBody>
          <a:bodyPr>
            <a:normAutofit/>
          </a:bodyPr>
          <a:lstStyle/>
          <a:p>
            <a:r>
              <a:rPr lang="fr-FR" sz="3100"/>
              <a:t>Nos choix techniques pour réduire notre empreinte carbone</a:t>
            </a:r>
          </a:p>
        </p:txBody>
      </p:sp>
      <p:sp>
        <p:nvSpPr>
          <p:cNvPr id="12" name="Freeform: Shape 11">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Oval 13">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6" name="Picture 5">
            <a:extLst>
              <a:ext uri="{FF2B5EF4-FFF2-40B4-BE49-F238E27FC236}">
                <a16:creationId xmlns:a16="http://schemas.microsoft.com/office/drawing/2014/main" id="{A2D64455-5A68-3612-6534-7B59285B9BD8}"/>
              </a:ext>
            </a:extLst>
          </p:cNvPr>
          <p:cNvPicPr>
            <a:picLocks noChangeAspect="1"/>
          </p:cNvPicPr>
          <p:nvPr/>
        </p:nvPicPr>
        <p:blipFill>
          <a:blip r:embed="rId3"/>
          <a:srcRect l="7609" r="7609"/>
          <a:stretch/>
        </p:blipFill>
        <p:spPr>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8" name="Freeform: Shape 17">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20" name="Straight Connector 19">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2" name="Freeform: Shape 21">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graphicFrame>
        <p:nvGraphicFramePr>
          <p:cNvPr id="5" name="Espace réservé du contenu 2">
            <a:extLst>
              <a:ext uri="{FF2B5EF4-FFF2-40B4-BE49-F238E27FC236}">
                <a16:creationId xmlns:a16="http://schemas.microsoft.com/office/drawing/2014/main" id="{91CED8A7-DE15-0554-5010-15F4E869088F}"/>
              </a:ext>
            </a:extLst>
          </p:cNvPr>
          <p:cNvGraphicFramePr>
            <a:graphicFrameLocks noGrp="1"/>
          </p:cNvGraphicFramePr>
          <p:nvPr>
            <p:ph idx="1"/>
            <p:extLst>
              <p:ext uri="{D42A27DB-BD31-4B8C-83A1-F6EECF244321}">
                <p14:modId xmlns:p14="http://schemas.microsoft.com/office/powerpoint/2010/main" val="2662416771"/>
              </p:ext>
            </p:extLst>
          </p:nvPr>
        </p:nvGraphicFramePr>
        <p:xfrm>
          <a:off x="173736" y="1362456"/>
          <a:ext cx="6522612" cy="5257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05101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006D1C-5252-6B51-D015-801C59852EE3}"/>
              </a:ext>
            </a:extLst>
          </p:cNvPr>
          <p:cNvSpPr>
            <a:spLocks noGrp="1"/>
          </p:cNvSpPr>
          <p:nvPr>
            <p:ph type="title"/>
          </p:nvPr>
        </p:nvSpPr>
        <p:spPr/>
        <p:txBody>
          <a:bodyPr/>
          <a:lstStyle/>
          <a:p>
            <a:r>
              <a:rPr lang="fr-FR"/>
              <a:t>Test réalisés (performance)</a:t>
            </a:r>
          </a:p>
        </p:txBody>
      </p:sp>
      <p:pic>
        <p:nvPicPr>
          <p:cNvPr id="4098" name="Picture 2">
            <a:extLst>
              <a:ext uri="{FF2B5EF4-FFF2-40B4-BE49-F238E27FC236}">
                <a16:creationId xmlns:a16="http://schemas.microsoft.com/office/drawing/2014/main" id="{8727B5E1-3172-827D-5E36-055D22A6CFC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852738" y="1361413"/>
            <a:ext cx="6486524" cy="5131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2210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EBDD40-7D27-25EE-EA37-8C76C2BA6B53}"/>
              </a:ext>
            </a:extLst>
          </p:cNvPr>
          <p:cNvSpPr>
            <a:spLocks noGrp="1"/>
          </p:cNvSpPr>
          <p:nvPr>
            <p:ph type="title"/>
          </p:nvPr>
        </p:nvSpPr>
        <p:spPr/>
        <p:txBody>
          <a:bodyPr/>
          <a:lstStyle/>
          <a:p>
            <a:r>
              <a:rPr lang="fr-FR"/>
              <a:t>Test réalisés (écologie)</a:t>
            </a:r>
          </a:p>
        </p:txBody>
      </p:sp>
      <p:pic>
        <p:nvPicPr>
          <p:cNvPr id="5122" name="Picture 2">
            <a:extLst>
              <a:ext uri="{FF2B5EF4-FFF2-40B4-BE49-F238E27FC236}">
                <a16:creationId xmlns:a16="http://schemas.microsoft.com/office/drawing/2014/main" id="{0091146C-F80D-EA2D-69A7-52A8768E10A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4431243"/>
            <a:ext cx="10515600" cy="21984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BD7F5971-48BD-7467-5D55-56E25295C3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713" y="1050395"/>
            <a:ext cx="5467350" cy="32004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a:extLst>
              <a:ext uri="{FF2B5EF4-FFF2-40B4-BE49-F238E27FC236}">
                <a16:creationId xmlns:a16="http://schemas.microsoft.com/office/drawing/2014/main" id="{7DB38194-D708-D63F-7EFF-792CBAADFC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2074" y="1290411"/>
            <a:ext cx="5734050" cy="962025"/>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a:extLst>
              <a:ext uri="{FF2B5EF4-FFF2-40B4-BE49-F238E27FC236}">
                <a16:creationId xmlns:a16="http://schemas.microsoft.com/office/drawing/2014/main" id="{1D607EF6-ACBE-66C4-8D06-355561831D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8363" y="2152120"/>
            <a:ext cx="5734050" cy="962025"/>
          </a:xfrm>
          <a:prstGeom prst="rect">
            <a:avLst/>
          </a:prstGeom>
          <a:noFill/>
          <a:extLst>
            <a:ext uri="{909E8E84-426E-40DD-AFC4-6F175D3DCCD1}">
              <a14:hiddenFill xmlns:a14="http://schemas.microsoft.com/office/drawing/2010/main">
                <a:solidFill>
                  <a:srgbClr val="FFFFFF"/>
                </a:solidFill>
              </a14:hiddenFill>
            </a:ext>
          </a:extLst>
        </p:spPr>
      </p:pic>
      <p:pic>
        <p:nvPicPr>
          <p:cNvPr id="5132" name="Picture 12">
            <a:extLst>
              <a:ext uri="{FF2B5EF4-FFF2-40B4-BE49-F238E27FC236}">
                <a16:creationId xmlns:a16="http://schemas.microsoft.com/office/drawing/2014/main" id="{73245DAB-ECAE-1A53-B21C-EB3BC51ACD4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2074" y="3108589"/>
            <a:ext cx="5734050" cy="10191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417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5CAF85C8-80B6-5092-4B7B-4B4BAE173B82}"/>
              </a:ext>
            </a:extLst>
          </p:cNvPr>
          <p:cNvSpPr>
            <a:spLocks noGrp="1"/>
          </p:cNvSpPr>
          <p:nvPr>
            <p:ph type="title"/>
          </p:nvPr>
        </p:nvSpPr>
        <p:spPr>
          <a:xfrm>
            <a:off x="970908" y="1220919"/>
            <a:ext cx="5425781" cy="2387600"/>
          </a:xfrm>
        </p:spPr>
        <p:txBody>
          <a:bodyPr vert="horz" lIns="91440" tIns="45720" rIns="91440" bIns="45720" rtlCol="0" anchor="b">
            <a:normAutofit/>
          </a:bodyPr>
          <a:lstStyle/>
          <a:p>
            <a:r>
              <a:rPr lang="en-US" sz="6000" kern="1200">
                <a:solidFill>
                  <a:schemeClr val="tx1"/>
                </a:solidFill>
                <a:latin typeface="+mj-lt"/>
                <a:ea typeface="+mj-ea"/>
                <a:cs typeface="+mj-cs"/>
              </a:rPr>
              <a:t>Démonstration</a:t>
            </a:r>
          </a:p>
        </p:txBody>
      </p:sp>
      <p:sp>
        <p:nvSpPr>
          <p:cNvPr id="9" name="Freeform: Shape 8">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Oval 10">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Block Arc 12">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Freeform: Shape 14">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a:p>
        </p:txBody>
      </p:sp>
      <p:cxnSp>
        <p:nvCxnSpPr>
          <p:cNvPr id="17" name="Straight Connector 16">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9" name="Freeform: Shape 18">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1" name="Arc 20">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Freeform: Shape 22">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389913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9</Slides>
  <Notes>5</Notes>
  <HiddenSlides>0</HiddenSlide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Thème Office</vt:lpstr>
      <vt:lpstr>Rent-A-Game Mini-projet GreenIT</vt:lpstr>
      <vt:lpstr>Présentation du site Web</vt:lpstr>
      <vt:lpstr>Fonctionnalités</vt:lpstr>
      <vt:lpstr>Diagramme de cas d’utilisation</vt:lpstr>
      <vt:lpstr>Architecture de la base de données</vt:lpstr>
      <vt:lpstr>Nos choix techniques pour réduire notre empreinte carbone</vt:lpstr>
      <vt:lpstr>Test réalisés (performance)</vt:lpstr>
      <vt:lpstr>Test réalisés (écologie)</vt:lpstr>
      <vt:lpstr>Démonstration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Thibault BIAL</dc:creator>
  <cp:revision>1</cp:revision>
  <dcterms:created xsi:type="dcterms:W3CDTF">2025-05-01T16:07:49Z</dcterms:created>
  <dcterms:modified xsi:type="dcterms:W3CDTF">2025-05-01T17:11:52Z</dcterms:modified>
</cp:coreProperties>
</file>