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72"/>
  </p:normalViewPr>
  <p:slideViewPr>
    <p:cSldViewPr snapToGrid="0">
      <p:cViewPr varScale="1">
        <p:scale>
          <a:sx n="95" d="100"/>
          <a:sy n="95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23C3-E771-FFAE-D122-11F8BBD4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0E7C2-0B20-0532-682E-6C4B38CF5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5957-A846-5AD6-9D64-6D9CA51A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3408-EA57-3377-9E97-0CB238F0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518B-6CCA-2D2E-2146-8FE96BA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F58A-98E0-3F5F-5734-C2F5184B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C5216-857D-C7AF-82EE-BC43D2C6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284C-F73A-B6B9-CBC9-17CF457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CA4A-5C35-2DCA-8C50-0C3C979F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991CF-05EF-5710-3FC4-B0FC288F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5BD4B-A8F6-9D76-FAE5-C5E887CD9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3CA56-8658-3CCB-4F30-D41F16AE6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FC02-D32E-1C47-4C9A-497D01C6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D065-6847-29B5-E2F0-3DC120C7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EF31-36A5-6FA7-3514-4C195293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1070-457B-5D2D-9015-C00FF345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D4A0-291B-EB0D-B6EE-44876780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EAE55-E609-0FF1-BE71-26DD8A6D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44A0-B7E7-96F6-BBCA-D0D2BE43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985C-6484-D92F-9484-D468172F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8ED1-4224-1D31-67D1-9D6AF7EA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C88C-C7CA-BFCD-2DA6-ED06EA64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9528-9787-5586-40AA-4B9B90B6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3F24-AEB0-0974-4EEA-F2213558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9B9D-1DF0-C259-F4E0-F9EE1E12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0D59-75BE-30EA-5666-BB1192F1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B92B-CBD7-3B58-3EEA-BEDEB8F3B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01E42-4810-2D8B-4B04-33F9EC41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1312-FE45-9A93-C665-BF1D719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F774-DB5E-BEBF-B028-3F8193FA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F7DF8-22DA-7F01-0984-3880FB2B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E306-90B4-6ABF-5CD7-01EBC69B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0B03-69D2-0076-101F-E6E6B754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AA168-E87A-D0E0-CB16-38658C4BF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B9AFB-6B54-8EFE-3AE6-B78A89774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EC6F9-102F-E533-DDC8-5C22A1D29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723DA-AD8B-5038-2E9E-EECE8218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8807F-531F-C5F1-B083-68503255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DAACA-57D7-E8B8-4E22-31289BF2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5C55-57D3-3356-0DC9-B929088D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C2C0B-DDDA-663E-0539-177EBB26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1123F-DC2D-9933-3D3D-C923EDB8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ACDDB-4BE7-56A5-45D3-0594C830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EA819-2D7A-0593-85A6-78BF24A6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078CD-5571-7502-7712-E9530A5A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007BB-55C2-F3BF-1B59-A52E499E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05BA-3D0B-1A14-B3B4-1006167D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1462-CD7B-EE77-618C-F47B4A22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70092-512A-AEF1-8880-E3C8DCE3C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79822-8BCD-D1CF-51BE-F8E917A2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36AD3-AB2E-6799-C4AC-6C45B2B0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2F94-9BED-AF6B-8112-F8DC23B7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F5E2-721D-C07D-8D20-2221E370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6B260-6EFF-0800-FBED-1DFA2483E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D984-D766-935A-6C03-4AFA9F2B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A948A-F9B5-76DE-BE02-3F296605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DCB0C-2864-50A9-FAA3-7A1DF2FE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B7DB-7992-58B6-E06B-E2648FD3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9CB64-75E8-4FEA-0284-FE0D1A8A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FA2BB-CCF6-FB2F-ED80-9B309819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3AD4-DAD2-76B6-A6DC-358615476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4D043-5BAB-D142-82E2-E6A93D9C0C9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8399-1B3C-9323-2FB7-2C8DAF110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C614-E548-F602-DBCD-1F49F733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C7E9D-E05D-1352-01D8-8271EE25EFB4}"/>
              </a:ext>
            </a:extLst>
          </p:cNvPr>
          <p:cNvSpPr txBox="1"/>
          <p:nvPr/>
        </p:nvSpPr>
        <p:spPr>
          <a:xfrm>
            <a:off x="2605413" y="2598003"/>
            <a:ext cx="9586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Expressive Tempo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B0EDC-0257-D8D3-1929-6774CF2C77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2429" y="148590"/>
            <a:ext cx="2615795" cy="6560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1E6B48-B901-2350-8206-DCBDCA784DA6}"/>
              </a:ext>
            </a:extLst>
          </p:cNvPr>
          <p:cNvSpPr txBox="1"/>
          <p:nvPr/>
        </p:nvSpPr>
        <p:spPr>
          <a:xfrm>
            <a:off x="5393636" y="6340078"/>
            <a:ext cx="401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Adrien B</a:t>
            </a:r>
            <a:r>
              <a:rPr lang="en-US" sz="1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é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langer - 261118168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52063-528F-F39E-FA0A-4682C895A602}"/>
              </a:ext>
            </a:extLst>
          </p:cNvPr>
          <p:cNvSpPr txBox="1"/>
          <p:nvPr/>
        </p:nvSpPr>
        <p:spPr>
          <a:xfrm>
            <a:off x="5393636" y="3407890"/>
            <a:ext cx="401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~ Progress Update ~</a:t>
            </a:r>
          </a:p>
        </p:txBody>
      </p:sp>
    </p:spTree>
    <p:extLst>
      <p:ext uri="{BB962C8B-B14F-4D97-AF65-F5344CB8AC3E}">
        <p14:creationId xmlns:p14="http://schemas.microsoft.com/office/powerpoint/2010/main" val="195360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054D79-6BEE-F14C-B2E6-E5C98FA1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6200000">
            <a:off x="5214814" y="-46300"/>
            <a:ext cx="1749121" cy="11648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62E473-8910-1359-9883-C5034448E005}"/>
              </a:ext>
            </a:extLst>
          </p:cNvPr>
          <p:cNvSpPr txBox="1"/>
          <p:nvPr/>
        </p:nvSpPr>
        <p:spPr>
          <a:xfrm>
            <a:off x="288101" y="292555"/>
            <a:ext cx="43867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Project Idea and Changes in the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D8681-27C9-1060-F4DC-A3FB453B92FC}"/>
              </a:ext>
            </a:extLst>
          </p:cNvPr>
          <p:cNvSpPr txBox="1"/>
          <p:nvPr/>
        </p:nvSpPr>
        <p:spPr>
          <a:xfrm>
            <a:off x="318777" y="1081469"/>
            <a:ext cx="11594928" cy="156966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Project Idea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Control the tempo of a midi accompaniment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Two pedals, one for triggering the control, the other for setting the tempo</a:t>
            </a:r>
          </a:p>
          <a:p>
            <a:endParaRPr lang="en-US" sz="2400" b="1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573F8-99D9-5819-4E4A-4C4018F43BCF}"/>
              </a:ext>
            </a:extLst>
          </p:cNvPr>
          <p:cNvSpPr txBox="1"/>
          <p:nvPr/>
        </p:nvSpPr>
        <p:spPr>
          <a:xfrm>
            <a:off x="318777" y="2680567"/>
            <a:ext cx="11594928" cy="2308324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Changes in the plan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Changed from an Arduino based circuit to Teensy for better sampling rate and comprehensive MIDI capabilities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Added a Rotary Switch to control the power on/off and mode switching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Added USB-C controlling for the Teensy, as micro-USB is inconvenient</a:t>
            </a:r>
          </a:p>
          <a:p>
            <a:endParaRPr lang="en-US" sz="2400" b="1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80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355C95-6F48-2E5D-2A45-F59ED044D7E7}"/>
              </a:ext>
            </a:extLst>
          </p:cNvPr>
          <p:cNvSpPr txBox="1"/>
          <p:nvPr/>
        </p:nvSpPr>
        <p:spPr>
          <a:xfrm>
            <a:off x="298536" y="1351508"/>
            <a:ext cx="11594928" cy="452431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What is done: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Prototype circuit implementation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Teensy familiarization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Full Circuit connected and all signals being read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Controlling the tempo of a midi accompaniment</a:t>
            </a:r>
          </a:p>
          <a:p>
            <a:endParaRPr lang="en-US" sz="2400" b="1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lang="en-US" sz="2400" b="1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What is left: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Finish the software implementation to control the tempo more intuitively 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Soldering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Finish the box of the pedal and test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Finalize Report and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65812-C748-6C65-2921-3BE3D3924C2C}"/>
              </a:ext>
            </a:extLst>
          </p:cNvPr>
          <p:cNvSpPr txBox="1"/>
          <p:nvPr/>
        </p:nvSpPr>
        <p:spPr>
          <a:xfrm>
            <a:off x="288101" y="292555"/>
            <a:ext cx="31751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What is done, what is left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1BF0F-529B-E60F-5AFB-9F0A1F98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70915" y="241850"/>
            <a:ext cx="2432984" cy="63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80149B-46FD-BBB2-A376-078EF2D2DCF8}"/>
              </a:ext>
            </a:extLst>
          </p:cNvPr>
          <p:cNvSpPr txBox="1"/>
          <p:nvPr/>
        </p:nvSpPr>
        <p:spPr>
          <a:xfrm>
            <a:off x="288101" y="292555"/>
            <a:ext cx="21350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Updated Timeline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40A5EB-95D1-7BEA-0F89-E883A628219B}"/>
              </a:ext>
            </a:extLst>
          </p:cNvPr>
          <p:cNvGrpSpPr/>
          <p:nvPr/>
        </p:nvGrpSpPr>
        <p:grpSpPr>
          <a:xfrm>
            <a:off x="1022732" y="2328092"/>
            <a:ext cx="10146535" cy="2413900"/>
            <a:chOff x="1022732" y="3810206"/>
            <a:chExt cx="10146535" cy="2413900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63B9A103-F29C-3F9F-4C1A-46A793A58228}"/>
                </a:ext>
              </a:extLst>
            </p:cNvPr>
            <p:cNvSpPr/>
            <p:nvPr/>
          </p:nvSpPr>
          <p:spPr>
            <a:xfrm>
              <a:off x="1022732" y="4516915"/>
              <a:ext cx="10146535" cy="1145756"/>
            </a:xfrm>
            <a:prstGeom prst="rightArrow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5725A9-6C88-9111-D51B-B8CA8C50EF66}"/>
                </a:ext>
              </a:extLst>
            </p:cNvPr>
            <p:cNvSpPr txBox="1"/>
            <p:nvPr/>
          </p:nvSpPr>
          <p:spPr>
            <a:xfrm>
              <a:off x="1369760" y="3882781"/>
              <a:ext cx="177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Prototype Circuit Working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5AC09C-00B1-F0A8-B110-E22495F6AE78}"/>
                </a:ext>
              </a:extLst>
            </p:cNvPr>
            <p:cNvSpPr txBox="1"/>
            <p:nvPr/>
          </p:nvSpPr>
          <p:spPr>
            <a:xfrm>
              <a:off x="5806462" y="3867170"/>
              <a:ext cx="1778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Get the program to work with Teensy and Max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630A9E-9889-ABF1-2A25-1D52151C3841}"/>
                </a:ext>
              </a:extLst>
            </p:cNvPr>
            <p:cNvSpPr txBox="1"/>
            <p:nvPr/>
          </p:nvSpPr>
          <p:spPr>
            <a:xfrm>
              <a:off x="5741427" y="3877923"/>
              <a:ext cx="177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7C5E3-FB67-FF03-A229-74C5AE9BC44D}"/>
                </a:ext>
              </a:extLst>
            </p:cNvPr>
            <p:cNvSpPr txBox="1"/>
            <p:nvPr/>
          </p:nvSpPr>
          <p:spPr>
            <a:xfrm>
              <a:off x="7911755" y="3810206"/>
              <a:ext cx="20016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Finish the final assembly, Final Report, Presentation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AEA6702-07FC-A763-86DF-5D122DDC3058}"/>
                </a:ext>
              </a:extLst>
            </p:cNvPr>
            <p:cNvCxnSpPr>
              <a:cxnSpLocks/>
            </p:cNvCxnSpPr>
            <p:nvPr/>
          </p:nvCxnSpPr>
          <p:spPr>
            <a:xfrm>
              <a:off x="4257919" y="4790501"/>
              <a:ext cx="0" cy="7730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9678525-8A63-DD64-C634-06D757C32D2F}"/>
                </a:ext>
              </a:extLst>
            </p:cNvPr>
            <p:cNvCxnSpPr>
              <a:cxnSpLocks/>
            </p:cNvCxnSpPr>
            <p:nvPr/>
          </p:nvCxnSpPr>
          <p:spPr>
            <a:xfrm>
              <a:off x="6630775" y="4790500"/>
              <a:ext cx="0" cy="773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918EED-6F82-B2FE-F361-B257B1FB6F0D}"/>
                </a:ext>
              </a:extLst>
            </p:cNvPr>
            <p:cNvCxnSpPr>
              <a:cxnSpLocks/>
            </p:cNvCxnSpPr>
            <p:nvPr/>
          </p:nvCxnSpPr>
          <p:spPr>
            <a:xfrm>
              <a:off x="8912600" y="4790500"/>
              <a:ext cx="0" cy="773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D53BD2-3A9E-96C5-853B-36740CD7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259108" y="4801253"/>
              <a:ext cx="0" cy="773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A4EB97-E9F3-41AE-54AD-B7B23B8A1A81}"/>
                </a:ext>
              </a:extLst>
            </p:cNvPr>
            <p:cNvSpPr txBox="1"/>
            <p:nvPr/>
          </p:nvSpPr>
          <p:spPr>
            <a:xfrm>
              <a:off x="1369760" y="5616504"/>
              <a:ext cx="17786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Done by Reading Break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73B89E-5CFA-47E9-E5AD-20150BEA03EF}"/>
                </a:ext>
              </a:extLst>
            </p:cNvPr>
            <p:cNvSpPr txBox="1"/>
            <p:nvPr/>
          </p:nvSpPr>
          <p:spPr>
            <a:xfrm>
              <a:off x="5806462" y="5615991"/>
              <a:ext cx="17786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Done by Mid November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CA9A4-AF20-AD2F-52F3-4F5207CEBE48}"/>
                </a:ext>
              </a:extLst>
            </p:cNvPr>
            <p:cNvSpPr txBox="1"/>
            <p:nvPr/>
          </p:nvSpPr>
          <p:spPr>
            <a:xfrm>
              <a:off x="3368571" y="5639331"/>
              <a:ext cx="17786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Done by Early November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205ADC-FF2E-F5B6-4433-0BB5C292C451}"/>
                </a:ext>
              </a:extLst>
            </p:cNvPr>
            <p:cNvSpPr txBox="1"/>
            <p:nvPr/>
          </p:nvSpPr>
          <p:spPr>
            <a:xfrm>
              <a:off x="8023252" y="5615991"/>
              <a:ext cx="1778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By Early December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A0F7ED-C7E7-9625-0CB6-605AAFDA7C4B}"/>
              </a:ext>
            </a:extLst>
          </p:cNvPr>
          <p:cNvSpPr txBox="1"/>
          <p:nvPr/>
        </p:nvSpPr>
        <p:spPr>
          <a:xfrm>
            <a:off x="3414597" y="2400667"/>
            <a:ext cx="1778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Full circuit connected and implemented</a:t>
            </a:r>
          </a:p>
        </p:txBody>
      </p:sp>
    </p:spTree>
    <p:extLst>
      <p:ext uri="{BB962C8B-B14F-4D97-AF65-F5344CB8AC3E}">
        <p14:creationId xmlns:p14="http://schemas.microsoft.com/office/powerpoint/2010/main" val="6741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15881-A80F-4966-9BF3-04134956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6200000">
            <a:off x="5136078" y="-2667004"/>
            <a:ext cx="1919845" cy="12192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1F4F9-A226-978D-7B91-A7867BDD705B}"/>
              </a:ext>
            </a:extLst>
          </p:cNvPr>
          <p:cNvSpPr txBox="1"/>
          <p:nvPr/>
        </p:nvSpPr>
        <p:spPr>
          <a:xfrm>
            <a:off x="4872740" y="3198165"/>
            <a:ext cx="24465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Show and tell</a:t>
            </a:r>
          </a:p>
        </p:txBody>
      </p:sp>
    </p:spTree>
    <p:extLst>
      <p:ext uri="{BB962C8B-B14F-4D97-AF65-F5344CB8AC3E}">
        <p14:creationId xmlns:p14="http://schemas.microsoft.com/office/powerpoint/2010/main" val="29364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f8d721f-5db2-4de6-92ac-f3310e4c4343}" enabled="1" method="Privileged" siteId="{73d292cb-26a4-4f25-b5df-69a6fad715c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192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Apple Symbols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Bélanger Adrien</dc:creator>
  <cp:lastModifiedBy>Bélanger Adrien</cp:lastModifiedBy>
  <cp:revision>16</cp:revision>
  <dcterms:created xsi:type="dcterms:W3CDTF">2024-10-05T00:59:17Z</dcterms:created>
  <dcterms:modified xsi:type="dcterms:W3CDTF">2024-11-14T20:18:52Z</dcterms:modified>
</cp:coreProperties>
</file>