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4"/>
    <p:restoredTop sz="94682"/>
  </p:normalViewPr>
  <p:slideViewPr>
    <p:cSldViewPr snapToGrid="0">
      <p:cViewPr varScale="1">
        <p:scale>
          <a:sx n="115" d="100"/>
          <a:sy n="115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09901-1E64-4449-A008-99B24705022F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9A2A4-BF26-4449-BCDF-B8CED4D3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A2A4-BF26-4449-BCDF-B8CED4D33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23C3-E771-FFAE-D122-11F8BBD4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0E7C2-0B20-0532-682E-6C4B38CF5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5957-A846-5AD6-9D64-6D9CA51A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3408-EA57-3377-9E97-0CB238F0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518B-6CCA-2D2E-2146-8FE96BAB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F58A-98E0-3F5F-5734-C2F5184B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C5216-857D-C7AF-82EE-BC43D2C6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284C-F73A-B6B9-CBC9-17CF457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CA4A-5C35-2DCA-8C50-0C3C979F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991CF-05EF-5710-3FC4-B0FC288F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5BD4B-A8F6-9D76-FAE5-C5E887CD9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3CA56-8658-3CCB-4F30-D41F16AE6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FC02-D32E-1C47-4C9A-497D01C6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D065-6847-29B5-E2F0-3DC120C7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EF31-36A5-6FA7-3514-4C195293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3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1070-457B-5D2D-9015-C00FF345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D4A0-291B-EB0D-B6EE-44876780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EAE55-E609-0FF1-BE71-26DD8A6D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44A0-B7E7-96F6-BBCA-D0D2BE43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985C-6484-D92F-9484-D468172F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8ED1-4224-1D31-67D1-9D6AF7EA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C88C-C7CA-BFCD-2DA6-ED06EA648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9528-9787-5586-40AA-4B9B90B6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3F24-AEB0-0974-4EEA-F2213558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9B9D-1DF0-C259-F4E0-F9EE1E12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0D59-75BE-30EA-5666-BB1192F1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B92B-CBD7-3B58-3EEA-BEDEB8F3B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01E42-4810-2D8B-4B04-33F9EC41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1312-FE45-9A93-C665-BF1D719B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F774-DB5E-BEBF-B028-3F8193FA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F7DF8-22DA-7F01-0984-3880FB2B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E306-90B4-6ABF-5CD7-01EBC69B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0B03-69D2-0076-101F-E6E6B754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AA168-E87A-D0E0-CB16-38658C4BF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B9AFB-6B54-8EFE-3AE6-B78A89774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EC6F9-102F-E533-DDC8-5C22A1D29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723DA-AD8B-5038-2E9E-EECE8218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8807F-531F-C5F1-B083-68503255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DAACA-57D7-E8B8-4E22-31289BF2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5C55-57D3-3356-0DC9-B929088D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C2C0B-DDDA-663E-0539-177EBB26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1123F-DC2D-9933-3D3D-C923EDB8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ACDDB-4BE7-56A5-45D3-0594C830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EA819-2D7A-0593-85A6-78BF24A6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078CD-5571-7502-7712-E9530A5A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007BB-55C2-F3BF-1B59-A52E499E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05BA-3D0B-1A14-B3B4-1006167D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1462-CD7B-EE77-618C-F47B4A22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70092-512A-AEF1-8880-E3C8DCE3C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79822-8BCD-D1CF-51BE-F8E917A2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36AD3-AB2E-6799-C4AC-6C45B2B0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2F94-9BED-AF6B-8112-F8DC23B7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F5E2-721D-C07D-8D20-2221E370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6B260-6EFF-0800-FBED-1DFA2483E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D984-D766-935A-6C03-4AFA9F2B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A948A-F9B5-76DE-BE02-3F296605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DCB0C-2864-50A9-FAA3-7A1DF2FE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B7DB-7992-58B6-E06B-E2648FD3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9CB64-75E8-4FEA-0284-FE0D1A8A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FA2BB-CCF6-FB2F-ED80-9B309819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3AD4-DAD2-76B6-A6DC-358615476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4D043-5BAB-D142-82E2-E6A93D9C0C9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8399-1B3C-9323-2FB7-2C8DAF110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C614-E548-F602-DBCD-1F49F733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C7E9D-E05D-1352-01D8-8271EE25EFB4}"/>
              </a:ext>
            </a:extLst>
          </p:cNvPr>
          <p:cNvSpPr txBox="1"/>
          <p:nvPr/>
        </p:nvSpPr>
        <p:spPr>
          <a:xfrm>
            <a:off x="1469984" y="2713750"/>
            <a:ext cx="10722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Expressive Tempo 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E6B48-B901-2350-8206-DCBDCA784DA6}"/>
              </a:ext>
            </a:extLst>
          </p:cNvPr>
          <p:cNvSpPr txBox="1"/>
          <p:nvPr/>
        </p:nvSpPr>
        <p:spPr>
          <a:xfrm>
            <a:off x="4825921" y="6488668"/>
            <a:ext cx="401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Adrien B</a:t>
            </a:r>
            <a:r>
              <a:rPr lang="en-US" sz="1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é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langer - 261118168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52063-528F-F39E-FA0A-4682C895A602}"/>
              </a:ext>
            </a:extLst>
          </p:cNvPr>
          <p:cNvSpPr txBox="1"/>
          <p:nvPr/>
        </p:nvSpPr>
        <p:spPr>
          <a:xfrm>
            <a:off x="4825922" y="3429000"/>
            <a:ext cx="401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Project Presentation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27C9DB-7505-9C1A-6EFE-E300480D77D0}"/>
              </a:ext>
            </a:extLst>
          </p:cNvPr>
          <p:cNvSpPr/>
          <p:nvPr/>
        </p:nvSpPr>
        <p:spPr>
          <a:xfrm>
            <a:off x="0" y="0"/>
            <a:ext cx="14699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3573F8-99D9-5819-4E4A-4C4018F43BCF}"/>
              </a:ext>
            </a:extLst>
          </p:cNvPr>
          <p:cNvSpPr txBox="1"/>
          <p:nvPr/>
        </p:nvSpPr>
        <p:spPr>
          <a:xfrm>
            <a:off x="265044" y="205409"/>
            <a:ext cx="11594928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Idea and Motivation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B50462-C7C6-BE0B-8C19-75FA5C218BA4}"/>
              </a:ext>
            </a:extLst>
          </p:cNvPr>
          <p:cNvSpPr/>
          <p:nvPr/>
        </p:nvSpPr>
        <p:spPr>
          <a:xfrm rot="16200000">
            <a:off x="5361008" y="27007"/>
            <a:ext cx="1469985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D32510-24D8-D5E2-46F5-AC98985DCA54}"/>
              </a:ext>
            </a:extLst>
          </p:cNvPr>
          <p:cNvSpPr/>
          <p:nvPr/>
        </p:nvSpPr>
        <p:spPr>
          <a:xfrm>
            <a:off x="10722015" y="0"/>
            <a:ext cx="14699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5C404-0325-D3CC-888F-B07480385B17}"/>
              </a:ext>
            </a:extLst>
          </p:cNvPr>
          <p:cNvSpPr txBox="1"/>
          <p:nvPr/>
        </p:nvSpPr>
        <p:spPr>
          <a:xfrm>
            <a:off x="265044" y="205409"/>
            <a:ext cx="11594928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Circuitry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A8459-3BC6-75C4-8ADC-CF0D8465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5" y="1488535"/>
            <a:ext cx="7260291" cy="39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5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ED680-0F94-5DF2-5A78-9D6DC401C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9E7D82-EB78-FC74-9EE6-EFB29E58A3D9}"/>
              </a:ext>
            </a:extLst>
          </p:cNvPr>
          <p:cNvSpPr txBox="1"/>
          <p:nvPr/>
        </p:nvSpPr>
        <p:spPr>
          <a:xfrm>
            <a:off x="265044" y="205409"/>
            <a:ext cx="11594928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Code and Program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F2CFA5-AC17-C915-0707-D6B353833609}"/>
              </a:ext>
            </a:extLst>
          </p:cNvPr>
          <p:cNvSpPr/>
          <p:nvPr/>
        </p:nvSpPr>
        <p:spPr>
          <a:xfrm rot="16200000">
            <a:off x="5361008" y="27007"/>
            <a:ext cx="1469985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8D9E8-AFEC-B9DD-6677-B4ECBEC8B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02A9A3-2A9D-5063-43F3-88F0C99C93C1}"/>
              </a:ext>
            </a:extLst>
          </p:cNvPr>
          <p:cNvSpPr/>
          <p:nvPr/>
        </p:nvSpPr>
        <p:spPr>
          <a:xfrm>
            <a:off x="10722015" y="0"/>
            <a:ext cx="14699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27D8C-008C-91AF-1931-27DA291435BB}"/>
              </a:ext>
            </a:extLst>
          </p:cNvPr>
          <p:cNvSpPr txBox="1"/>
          <p:nvPr/>
        </p:nvSpPr>
        <p:spPr>
          <a:xfrm>
            <a:off x="265044" y="205409"/>
            <a:ext cx="11594928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Challenges and Solution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08B127-D9A6-A826-B6E9-4914FAFFE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45317"/>
              </p:ext>
            </p:extLst>
          </p:nvPr>
        </p:nvGraphicFramePr>
        <p:xfrm>
          <a:off x="990698" y="1934674"/>
          <a:ext cx="8687736" cy="298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868">
                  <a:extLst>
                    <a:ext uri="{9D8B030D-6E8A-4147-A177-3AD203B41FA5}">
                      <a16:colId xmlns:a16="http://schemas.microsoft.com/office/drawing/2014/main" val="2243186501"/>
                    </a:ext>
                  </a:extLst>
                </a:gridCol>
                <a:gridCol w="4343868">
                  <a:extLst>
                    <a:ext uri="{9D8B030D-6E8A-4147-A177-3AD203B41FA5}">
                      <a16:colId xmlns:a16="http://schemas.microsoft.com/office/drawing/2014/main" val="1901629735"/>
                    </a:ext>
                  </a:extLst>
                </a:gridCol>
              </a:tblGrid>
              <a:tr h="7471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Challenges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Solutions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634622"/>
                  </a:ext>
                </a:extLst>
              </a:tr>
              <a:tr h="74716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Not enough digital pins on the Arduino and refresh rate too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Switched to Teensy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610573"/>
                  </a:ext>
                </a:extLst>
              </a:tr>
              <a:tr h="74716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Midi Tempo Control was hard to adjust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Introduced buffers??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975492"/>
                  </a:ext>
                </a:extLst>
              </a:tr>
              <a:tr h="74716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Soldering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Debugging and resoldering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46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60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470B-F389-ABF2-0C82-33122216B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84BD89-5A13-456B-4557-B772CB943A96}"/>
              </a:ext>
            </a:extLst>
          </p:cNvPr>
          <p:cNvSpPr/>
          <p:nvPr/>
        </p:nvSpPr>
        <p:spPr>
          <a:xfrm>
            <a:off x="0" y="0"/>
            <a:ext cx="14699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B4FF0-B7B3-31AD-86BD-3F201C84E97E}"/>
              </a:ext>
            </a:extLst>
          </p:cNvPr>
          <p:cNvSpPr txBox="1"/>
          <p:nvPr/>
        </p:nvSpPr>
        <p:spPr>
          <a:xfrm>
            <a:off x="1469985" y="3167390"/>
            <a:ext cx="10722015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2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7021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5ADC-88E3-B542-56F6-B2972FFD4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C4EA70-D359-29B2-D59B-34E3B180AB4C}"/>
              </a:ext>
            </a:extLst>
          </p:cNvPr>
          <p:cNvSpPr txBox="1"/>
          <p:nvPr/>
        </p:nvSpPr>
        <p:spPr>
          <a:xfrm>
            <a:off x="265044" y="205409"/>
            <a:ext cx="11594928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Future Directions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C59CCA-9F68-0714-4CEE-6BE826312143}"/>
              </a:ext>
            </a:extLst>
          </p:cNvPr>
          <p:cNvSpPr/>
          <p:nvPr/>
        </p:nvSpPr>
        <p:spPr>
          <a:xfrm rot="16200000">
            <a:off x="5361008" y="27007"/>
            <a:ext cx="1469985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9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f8d721f-5db2-4de6-92ac-f3310e4c4343}" enabled="1" method="Privileged" siteId="{73d292cb-26a4-4f25-b5df-69a6fad715c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55</Words>
  <Application>Microsoft Macintosh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Apple Symbols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Bélanger Adrien</dc:creator>
  <cp:lastModifiedBy>Bélanger Adrien</cp:lastModifiedBy>
  <cp:revision>19</cp:revision>
  <dcterms:created xsi:type="dcterms:W3CDTF">2024-10-05T00:59:17Z</dcterms:created>
  <dcterms:modified xsi:type="dcterms:W3CDTF">2024-11-28T22:08:22Z</dcterms:modified>
</cp:coreProperties>
</file>