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0691813" cy="6015038"/>
  <p:notesSz cx="6858000" cy="9144000"/>
  <p:defaultTextStyle>
    <a:defPPr>
      <a:defRPr lang="fr-FR"/>
    </a:defPPr>
    <a:lvl1pPr marL="0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1pPr>
    <a:lvl2pPr marL="400964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2pPr>
    <a:lvl3pPr marL="801929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3pPr>
    <a:lvl4pPr marL="1202893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4pPr>
    <a:lvl5pPr marL="1603858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5pPr>
    <a:lvl6pPr marL="2004822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6pPr>
    <a:lvl7pPr marL="2405786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7pPr>
    <a:lvl8pPr marL="2806751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8pPr>
    <a:lvl9pPr marL="3207715" algn="l" defTabSz="80192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95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/>
    <p:restoredTop sz="94656"/>
  </p:normalViewPr>
  <p:slideViewPr>
    <p:cSldViewPr snapToObjects="1" showGuides="1">
      <p:cViewPr varScale="1">
        <p:scale>
          <a:sx n="115" d="100"/>
          <a:sy n="115" d="100"/>
        </p:scale>
        <p:origin x="-126" y="-348"/>
      </p:cViewPr>
      <p:guideLst>
        <p:guide orient="horz" pos="1895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6E9B-BD9D-B048-BC3A-6EDE100CAE64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6B63-4EB4-DF4C-932E-58CDF0A0B2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964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929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893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858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822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5786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6751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7715" algn="l" defTabSz="801929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6B63-4EB4-DF4C-932E-58CDF0A0B2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4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6B63-4EB4-DF4C-932E-58CDF0A0B2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6B63-4EB4-DF4C-932E-58CDF0A0B25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6B63-4EB4-DF4C-932E-58CDF0A0B2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271" y="4273706"/>
            <a:ext cx="8018860" cy="615794"/>
          </a:xfrm>
        </p:spPr>
        <p:txBody>
          <a:bodyPr anchor="b">
            <a:normAutofit/>
          </a:bodyPr>
          <a:lstStyle>
            <a:lvl1pPr algn="l">
              <a:defRPr sz="4200" baseline="0"/>
            </a:lvl1pPr>
          </a:lstStyle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3271" y="5029200"/>
            <a:ext cx="8018860" cy="357029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en-US" dirty="0" smtClean="0"/>
              <a:t>Click to modify subtitle</a:t>
            </a:r>
            <a:endParaRPr lang="en-US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33271" y="5537922"/>
            <a:ext cx="101951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20"/>
          <a:stretch/>
        </p:blipFill>
        <p:spPr bwMode="auto">
          <a:xfrm>
            <a:off x="0" y="87213"/>
            <a:ext cx="3870170" cy="20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Espace réservé du texte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5537200"/>
            <a:ext cx="8018462" cy="381000"/>
          </a:xfrm>
        </p:spPr>
        <p:txBody>
          <a:bodyPr lIns="0" tIns="0" rIns="0" bIns="54000" anchor="b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– 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ostiv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691812" cy="6015038"/>
          </a:xfrm>
        </p:spPr>
        <p:txBody>
          <a:bodyPr anchor="ctr" anchorCtr="0">
            <a:normAutofit/>
          </a:bodyPr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modify divider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egativ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691812" cy="6015038"/>
          </a:xfrm>
        </p:spPr>
        <p:txBody>
          <a:bodyPr anchor="ctr" anchorCtr="0">
            <a:normAutofit/>
          </a:bodyPr>
          <a:lstStyle>
            <a:lvl1pPr algn="ctr"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modify divider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271" y="4273706"/>
            <a:ext cx="8018860" cy="615794"/>
          </a:xfrm>
        </p:spPr>
        <p:txBody>
          <a:bodyPr anchor="b">
            <a:normAutofit/>
          </a:bodyPr>
          <a:lstStyle>
            <a:lvl1pPr algn="l">
              <a:defRPr sz="4200" baseline="0"/>
            </a:lvl1pPr>
          </a:lstStyle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3271" y="5029200"/>
            <a:ext cx="8018860" cy="357029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en-US" dirty="0" smtClean="0"/>
              <a:t>Click to modify subtitle</a:t>
            </a:r>
            <a:endParaRPr lang="en-US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33271" y="5537922"/>
            <a:ext cx="101951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5537200"/>
            <a:ext cx="8018462" cy="381000"/>
          </a:xfrm>
        </p:spPr>
        <p:txBody>
          <a:bodyPr lIns="0" tIns="0" rIns="0" bIns="54000" anchor="b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– Date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693400" cy="311308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0878" y="2396011"/>
            <a:ext cx="3027592" cy="155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0693400" cy="3113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271" y="4273706"/>
            <a:ext cx="8018860" cy="615794"/>
          </a:xfrm>
        </p:spPr>
        <p:txBody>
          <a:bodyPr anchor="b">
            <a:normAutofit/>
          </a:bodyPr>
          <a:lstStyle>
            <a:lvl1pPr algn="l">
              <a:defRPr sz="4200"/>
            </a:lvl1pPr>
          </a:lstStyle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3271" y="5029200"/>
            <a:ext cx="8018860" cy="357029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en-US" dirty="0" smtClean="0"/>
              <a:t>Click to modify subtitle</a:t>
            </a:r>
            <a:endParaRPr lang="en-US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33271" y="5537922"/>
            <a:ext cx="101951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5537200"/>
            <a:ext cx="8018462" cy="381000"/>
          </a:xfrm>
        </p:spPr>
        <p:txBody>
          <a:bodyPr lIns="0" tIns="0" rIns="0" bIns="54000" anchor="b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– Date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0878" y="2396011"/>
            <a:ext cx="3027592" cy="155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descriptif_bil_rvb_112_47_138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6487" y="2369825"/>
            <a:ext cx="1947748" cy="13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3711" y="5383734"/>
            <a:ext cx="1170619" cy="219754"/>
          </a:xfrm>
          <a:prstGeom prst="rect">
            <a:avLst/>
          </a:prstGeom>
        </p:spPr>
      </p:pic>
      <p:sp>
        <p:nvSpPr>
          <p:cNvPr id="6" name="ZoneTexte 5"/>
          <p:cNvSpPr txBox="1"/>
          <p:nvPr userDrawn="1"/>
        </p:nvSpPr>
        <p:spPr>
          <a:xfrm>
            <a:off x="8178800" y="3746240"/>
            <a:ext cx="1892300" cy="143536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375"/>
              </a:spcAft>
            </a:pPr>
            <a:r>
              <a:rPr lang="en-US" sz="1050" b="1" dirty="0" err="1" smtClean="0">
                <a:solidFill>
                  <a:schemeClr val="bg2"/>
                </a:solidFill>
              </a:rPr>
              <a:t>Banque</a:t>
            </a:r>
            <a:r>
              <a:rPr lang="en-US" sz="1050" b="1" dirty="0" smtClean="0">
                <a:solidFill>
                  <a:schemeClr val="bg2"/>
                </a:solidFill>
              </a:rPr>
              <a:t> </a:t>
            </a:r>
            <a:r>
              <a:rPr lang="en-US" sz="1050" b="1" dirty="0" err="1" smtClean="0">
                <a:solidFill>
                  <a:schemeClr val="bg2"/>
                </a:solidFill>
              </a:rPr>
              <a:t>Internationale</a:t>
            </a:r>
            <a:r>
              <a:rPr lang="en-US" sz="1050" b="1" dirty="0" smtClean="0">
                <a:solidFill>
                  <a:schemeClr val="bg2"/>
                </a:solidFill>
              </a:rPr>
              <a:t> </a:t>
            </a:r>
            <a:br>
              <a:rPr lang="en-US" sz="1050" b="1" dirty="0" smtClean="0">
                <a:solidFill>
                  <a:schemeClr val="bg2"/>
                </a:solidFill>
              </a:rPr>
            </a:br>
            <a:r>
              <a:rPr lang="en-US" sz="1050" b="1" dirty="0" smtClean="0">
                <a:solidFill>
                  <a:schemeClr val="bg2"/>
                </a:solidFill>
              </a:rPr>
              <a:t>à Luxembourg SA</a:t>
            </a:r>
          </a:p>
          <a:p>
            <a:pPr>
              <a:spcAft>
                <a:spcPts val="375"/>
              </a:spcAft>
            </a:pPr>
            <a:r>
              <a:rPr lang="en-US" sz="900" dirty="0" smtClean="0">
                <a:solidFill>
                  <a:schemeClr val="bg2"/>
                </a:solidFill>
              </a:rPr>
              <a:t>69, route </a:t>
            </a:r>
            <a:r>
              <a:rPr lang="en-US" sz="900" dirty="0" err="1" smtClean="0">
                <a:solidFill>
                  <a:schemeClr val="bg2"/>
                </a:solidFill>
              </a:rPr>
              <a:t>d’Esch</a:t>
            </a:r>
            <a:r>
              <a:rPr lang="en-US" sz="900" dirty="0" smtClean="0">
                <a:solidFill>
                  <a:schemeClr val="bg2"/>
                </a:solidFill>
              </a:rPr>
              <a:t/>
            </a:r>
            <a:br>
              <a:rPr lang="en-US" sz="900" dirty="0" smtClean="0">
                <a:solidFill>
                  <a:schemeClr val="bg2"/>
                </a:solidFill>
              </a:rPr>
            </a:br>
            <a:r>
              <a:rPr lang="en-US" sz="900" dirty="0" smtClean="0">
                <a:solidFill>
                  <a:schemeClr val="bg2"/>
                </a:solidFill>
              </a:rPr>
              <a:t>L-2953 Luxembourg</a:t>
            </a:r>
          </a:p>
          <a:p>
            <a:pPr>
              <a:spcAft>
                <a:spcPts val="375"/>
              </a:spcAft>
            </a:pPr>
            <a:r>
              <a:rPr lang="en-US" sz="900" dirty="0" smtClean="0">
                <a:solidFill>
                  <a:schemeClr val="bg2"/>
                </a:solidFill>
              </a:rPr>
              <a:t>RCS Luxembourg B-6307</a:t>
            </a:r>
          </a:p>
          <a:p>
            <a:pPr>
              <a:spcAft>
                <a:spcPts val="375"/>
              </a:spcAft>
            </a:pPr>
            <a:r>
              <a:rPr lang="en-US" sz="900" dirty="0" smtClean="0">
                <a:solidFill>
                  <a:schemeClr val="bg2"/>
                </a:solidFill>
              </a:rPr>
              <a:t>Tel.: (+352) 4590-1 </a:t>
            </a:r>
            <a:br>
              <a:rPr lang="en-US" sz="900" dirty="0" smtClean="0">
                <a:solidFill>
                  <a:schemeClr val="bg2"/>
                </a:solidFill>
              </a:rPr>
            </a:br>
            <a:r>
              <a:rPr lang="en-US" sz="900" dirty="0" smtClean="0">
                <a:solidFill>
                  <a:schemeClr val="bg2"/>
                </a:solidFill>
              </a:rPr>
              <a:t>Fax: (+352) 4590-2010</a:t>
            </a:r>
          </a:p>
          <a:p>
            <a:r>
              <a:rPr lang="en-US" sz="900" dirty="0" smtClean="0">
                <a:solidFill>
                  <a:schemeClr val="bg2"/>
                </a:solidFill>
              </a:rPr>
              <a:t>www.bil.com</a:t>
            </a:r>
          </a:p>
        </p:txBody>
      </p:sp>
      <p:sp>
        <p:nvSpPr>
          <p:cNvPr id="7" name="ZoneTexte 6"/>
          <p:cNvSpPr txBox="1"/>
          <p:nvPr userDrawn="1"/>
        </p:nvSpPr>
        <p:spPr>
          <a:xfrm>
            <a:off x="355600" y="5383734"/>
            <a:ext cx="7239000" cy="2921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900" b="1" dirty="0" smtClean="0">
                <a:solidFill>
                  <a:schemeClr val="tx2">
                    <a:lumMod val="50000"/>
                  </a:schemeClr>
                </a:solidFill>
              </a:rPr>
              <a:t>DISCLAIMER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900" baseline="0" dirty="0" smtClean="0">
                <a:solidFill>
                  <a:schemeClr val="tx2">
                    <a:lumMod val="50000"/>
                  </a:schemeClr>
                </a:solidFill>
              </a:rPr>
              <a:t>–</a:t>
            </a:r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 The information contained in this document is provided purely for information purposes. </a:t>
            </a:r>
          </a:p>
          <a:p>
            <a:r>
              <a:rPr lang="en-US" sz="900" dirty="0" smtClean="0">
                <a:solidFill>
                  <a:schemeClr val="tx2">
                    <a:lumMod val="50000"/>
                  </a:schemeClr>
                </a:solidFill>
              </a:rPr>
              <a:t>BIL may not be held responsible for the use of this information and of its direct or indirect consequences</a:t>
            </a:r>
          </a:p>
        </p:txBody>
      </p:sp>
    </p:spTree>
    <p:extLst>
      <p:ext uri="{BB962C8B-B14F-4D97-AF65-F5344CB8AC3E}">
        <p14:creationId xmlns:p14="http://schemas.microsoft.com/office/powerpoint/2010/main" val="18425225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A81-70D3-6A45-8E42-395016B1F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3271" y="5694363"/>
            <a:ext cx="9918262" cy="320675"/>
          </a:xfrm>
          <a:prstGeom prst="rect">
            <a:avLst/>
          </a:prstGeom>
        </p:spPr>
        <p:txBody>
          <a:bodyPr vert="horz" lIns="90000" tIns="0" rIns="0" bIns="54000" rtlCol="0" anchor="b"/>
          <a:lstStyle>
            <a:lvl1pPr algn="l" eaLnBrk="1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9851" y="5694793"/>
            <a:ext cx="2405658" cy="320245"/>
          </a:xfrm>
        </p:spPr>
        <p:txBody>
          <a:bodyPr/>
          <a:lstStyle/>
          <a:p>
            <a:fld id="{4431FA81-70D3-6A45-8E42-395016B1F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 hasCustomPrompt="1"/>
          </p:nvPr>
        </p:nvSpPr>
        <p:spPr>
          <a:xfrm>
            <a:off x="233363" y="944563"/>
            <a:ext cx="5055309" cy="46021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5411109" y="943317"/>
            <a:ext cx="5054400" cy="46021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3271" y="5694363"/>
            <a:ext cx="9918262" cy="320675"/>
          </a:xfrm>
          <a:prstGeom prst="rect">
            <a:avLst/>
          </a:prstGeom>
        </p:spPr>
        <p:txBody>
          <a:bodyPr vert="horz" lIns="90000" tIns="0" rIns="0" bIns="54000" rtlCol="0" anchor="b"/>
          <a:lstStyle>
            <a:lvl1pPr algn="l" eaLnBrk="1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271" y="-1"/>
            <a:ext cx="8898854" cy="795600"/>
          </a:xfrm>
        </p:spPr>
        <p:txBody>
          <a:bodyPr/>
          <a:lstStyle/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A81-70D3-6A45-8E42-395016B1F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511630"/>
            <a:ext cx="8898762" cy="282373"/>
          </a:xfrm>
        </p:spPr>
        <p:txBody>
          <a:bodyPr lIns="0" tIns="46800" rIns="0" bIns="288000"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Add a subtitle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3271" y="5694363"/>
            <a:ext cx="9918262" cy="320675"/>
          </a:xfrm>
          <a:prstGeom prst="rect">
            <a:avLst/>
          </a:prstGeom>
        </p:spPr>
        <p:txBody>
          <a:bodyPr vert="horz" lIns="90000" tIns="0" rIns="0" bIns="54000" rtlCol="0" anchor="b"/>
          <a:lstStyle>
            <a:lvl1pPr algn="l" eaLnBrk="1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271" y="-1"/>
            <a:ext cx="8898854" cy="795600"/>
          </a:xfrm>
        </p:spPr>
        <p:txBody>
          <a:bodyPr/>
          <a:lstStyle/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9851" y="5694793"/>
            <a:ext cx="2405658" cy="320245"/>
          </a:xfrm>
        </p:spPr>
        <p:txBody>
          <a:bodyPr/>
          <a:lstStyle/>
          <a:p>
            <a:fld id="{4431FA81-70D3-6A45-8E42-395016B1F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4" y="511630"/>
            <a:ext cx="8898762" cy="282373"/>
          </a:xfrm>
        </p:spPr>
        <p:txBody>
          <a:bodyPr lIns="0" tIns="46800" rIns="0" bIns="288000"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Add a subtitle</a:t>
            </a:r>
            <a:endParaRPr lang="en-US" dirty="0"/>
          </a:p>
        </p:txBody>
      </p:sp>
      <p:sp>
        <p:nvSpPr>
          <p:cNvPr id="7" name="Espace réservé du contenu 4"/>
          <p:cNvSpPr>
            <a:spLocks noGrp="1"/>
          </p:cNvSpPr>
          <p:nvPr>
            <p:ph sz="quarter" idx="15" hasCustomPrompt="1"/>
          </p:nvPr>
        </p:nvSpPr>
        <p:spPr>
          <a:xfrm>
            <a:off x="233363" y="944563"/>
            <a:ext cx="5054400" cy="46021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6" hasCustomPrompt="1"/>
          </p:nvPr>
        </p:nvSpPr>
        <p:spPr>
          <a:xfrm>
            <a:off x="5411109" y="943317"/>
            <a:ext cx="5054400" cy="46021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3271" y="5694363"/>
            <a:ext cx="9918262" cy="320675"/>
          </a:xfrm>
          <a:prstGeom prst="rect">
            <a:avLst/>
          </a:prstGeom>
        </p:spPr>
        <p:txBody>
          <a:bodyPr vert="horz" lIns="90000" tIns="0" rIns="0" bIns="54000" rtlCol="0" anchor="b"/>
          <a:lstStyle>
            <a:lvl1pPr algn="l" eaLnBrk="1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modify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A81-70D3-6A45-8E42-395016B1F5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3271" y="5694363"/>
            <a:ext cx="9918262" cy="320675"/>
          </a:xfrm>
          <a:prstGeom prst="rect">
            <a:avLst/>
          </a:prstGeom>
        </p:spPr>
        <p:txBody>
          <a:bodyPr vert="horz" lIns="90000" tIns="0" rIns="0" bIns="54000" rtlCol="0" anchor="b"/>
          <a:lstStyle>
            <a:lvl1pPr algn="l" eaLnBrk="1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271" y="0"/>
            <a:ext cx="8898854" cy="79564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 dirty="0" smtClean="0"/>
              <a:t>Click to modify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271" y="943884"/>
            <a:ext cx="10232238" cy="46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 (Level 1)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­Level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9851" y="5694793"/>
            <a:ext cx="2405658" cy="320245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r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431FA81-70D3-6A45-8E42-395016B1F5C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233271" y="824538"/>
            <a:ext cx="102322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585" y="182797"/>
            <a:ext cx="661464" cy="522395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V="1">
            <a:off x="233271" y="5645228"/>
            <a:ext cx="10214708" cy="1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33271" y="5694363"/>
            <a:ext cx="9918262" cy="320675"/>
          </a:xfrm>
          <a:prstGeom prst="rect">
            <a:avLst/>
          </a:prstGeom>
        </p:spPr>
        <p:txBody>
          <a:bodyPr vert="horz" lIns="90000" tIns="0" rIns="0" bIns="54000" rtlCol="0" anchor="b"/>
          <a:lstStyle>
            <a:lvl1pPr algn="l" eaLnBrk="1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9" r:id="rId4"/>
    <p:sldLayoutId id="2147483662" r:id="rId5"/>
    <p:sldLayoutId id="2147483667" r:id="rId6"/>
    <p:sldLayoutId id="2147483672" r:id="rId7"/>
    <p:sldLayoutId id="2147483673" r:id="rId8"/>
    <p:sldLayoutId id="2147483666" r:id="rId9"/>
    <p:sldLayoutId id="2147483663" r:id="rId10"/>
    <p:sldLayoutId id="214748366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Wingdings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98438" algn="l" defTabSz="801929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200025" algn="l" defTabSz="801929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Calibri" panose="020F0502020204030204" pitchFamily="34" charset="0"/>
        <a:buChar char="̶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77900" indent="-198438" algn="l" defTabSz="801929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Calibri" panose="020F0502020204030204" pitchFamily="34" charset="0"/>
        <a:buChar char="̶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190500" algn="l" defTabSz="801929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Calibri" panose="020F0502020204030204" pitchFamily="34" charset="0"/>
        <a:buChar char="̶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Analyst – </a:t>
            </a:r>
            <a:r>
              <a:rPr lang="en-US" dirty="0" err="1" smtClean="0"/>
              <a:t>Equipe</a:t>
            </a:r>
            <a:r>
              <a:rPr lang="en-US" dirty="0" smtClean="0"/>
              <a:t> OnBoarding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Soutenance</a:t>
            </a:r>
            <a:r>
              <a:rPr lang="en-US" dirty="0" smtClean="0"/>
              <a:t> de stage A5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Adrien Berger IF1 – 04/10/2018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8" y="3223543"/>
            <a:ext cx="3041650" cy="8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Banque</a:t>
            </a:r>
            <a:r>
              <a:rPr lang="en-US" dirty="0" smtClean="0"/>
              <a:t> International à Luxembourg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6" y="940175"/>
            <a:ext cx="6903243" cy="460216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A81-70D3-6A45-8E42-395016B1F5C0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18114" y="940175"/>
            <a:ext cx="3247395" cy="460216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6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A81-70D3-6A45-8E42-395016B1F5C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A81-70D3-6A45-8E42-395016B1F5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IL Them ok">
      <a:dk1>
        <a:srgbClr val="000000"/>
      </a:dk1>
      <a:lt1>
        <a:srgbClr val="FFFFFF"/>
      </a:lt1>
      <a:dk2>
        <a:srgbClr val="C0C0C0"/>
      </a:dk2>
      <a:lt2>
        <a:srgbClr val="702F8A"/>
      </a:lt2>
      <a:accent1>
        <a:srgbClr val="D22630"/>
      </a:accent1>
      <a:accent2>
        <a:srgbClr val="F9E547"/>
      </a:accent2>
      <a:accent3>
        <a:srgbClr val="00965E"/>
      </a:accent3>
      <a:accent4>
        <a:srgbClr val="3366FF"/>
      </a:accent4>
      <a:accent5>
        <a:srgbClr val="ED8B00"/>
      </a:accent5>
      <a:accent6>
        <a:srgbClr val="F04E98"/>
      </a:accent6>
      <a:hlink>
        <a:srgbClr val="B26DCD"/>
      </a:hlink>
      <a:folHlink>
        <a:srgbClr val="D9D9D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rmAutofit/>
      </a:bodyPr>
      <a:lstStyle>
        <a:defPPr marL="285750" indent="-285750">
          <a:buClr>
            <a:schemeClr val="bg2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92</TotalTime>
  <Words>25</Words>
  <Application>Microsoft Office PowerPoint</Application>
  <PresentationFormat>Custom</PresentationFormat>
  <Paragraphs>11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Business Analyst – Equipe OnBoarding</vt:lpstr>
      <vt:lpstr>Banque International à Luxembourg</vt:lpstr>
      <vt:lpstr>PowerPoint Presentation</vt:lpstr>
      <vt:lpstr>PowerPoint Presentation</vt:lpstr>
      <vt:lpstr>PowerPoint Presentation</vt:lpstr>
    </vt:vector>
  </TitlesOfParts>
  <Company>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– Equipe OnBoarding</dc:title>
  <dc:creator>Berger Adrien (BIL)</dc:creator>
  <cp:lastModifiedBy>Berger Adrien (BIL)</cp:lastModifiedBy>
  <cp:revision>1</cp:revision>
  <dcterms:created xsi:type="dcterms:W3CDTF">2018-10-03T11:53:36Z</dcterms:created>
  <dcterms:modified xsi:type="dcterms:W3CDTF">2018-10-03T13:25:57Z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-470678314</vt:i4>
  </property>
  <property fmtid="{D5CDD505-2E9C-101B-9397-08002B2CF9AE}" pid="3" name="_NewReviewCycle">
    <vt:lpwstr/>
  </property>
  <property fmtid="{D5CDD505-2E9C-101B-9397-08002B2CF9AE}" pid="4" name="_EmailSubject">
    <vt:lpwstr>PPT</vt:lpwstr>
  </property>
  <property fmtid="{D5CDD505-2E9C-101B-9397-08002B2CF9AE}" pid="5" name="_AuthorEmail">
    <vt:lpwstr>Marc.Clemens@bil.com</vt:lpwstr>
  </property>
  <property fmtid="{D5CDD505-2E9C-101B-9397-08002B2CF9AE}" pid="6" name="_AuthorEmailDisplayName">
    <vt:lpwstr>Clemens Marc (BIL)</vt:lpwstr>
  </property>
</Properties>
</file>