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D9C2A-A34F-4004-9851-12572149AADA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5FCC6-EBC8-4B18-9E45-F1EB1A83C58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F051-D5AE-4D61-ADC4-A9EC887CE746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83FA-411C-4A5F-B9CA-9CB43DE5DA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r>
              <a:rPr lang="fr-FR" dirty="0" smtClean="0"/>
              <a:t>Le chiffrement RSA appliqué à un coffre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3571876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Adrien </a:t>
            </a:r>
            <a:r>
              <a:rPr lang="fr-FR" dirty="0" err="1" smtClean="0"/>
              <a:t>Blassiau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et</a:t>
            </a:r>
            <a:endParaRPr lang="fr-FR" dirty="0" smtClean="0"/>
          </a:p>
          <a:p>
            <a:r>
              <a:rPr lang="fr-FR" dirty="0" smtClean="0"/>
              <a:t>Guillaume </a:t>
            </a:r>
            <a:r>
              <a:rPr lang="fr-FR" dirty="0" err="1" smtClean="0"/>
              <a:t>Ondongh</a:t>
            </a:r>
            <a:r>
              <a:rPr lang="fr-FR" dirty="0" smtClean="0"/>
              <a:t>-</a:t>
            </a:r>
            <a:r>
              <a:rPr lang="fr-FR" dirty="0" err="1" smtClean="0"/>
              <a:t>Essalt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1/Présentation Lego </a:t>
            </a:r>
            <a:r>
              <a:rPr lang="fr-FR" u="sng" dirty="0" err="1"/>
              <a:t>Mindstorms</a:t>
            </a:r>
            <a:r>
              <a:rPr lang="fr-FR" u="sng" dirty="0"/>
              <a:t> NXT et NXC: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2108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/>
              <a:t>1/Présentation Lego </a:t>
            </a:r>
            <a:r>
              <a:rPr lang="fr-FR" u="sng" dirty="0" err="1" smtClean="0"/>
              <a:t>Mindstorms</a:t>
            </a:r>
            <a:r>
              <a:rPr lang="fr-FR" u="sng" dirty="0" smtClean="0"/>
              <a:t> NXT et NXC:</a:t>
            </a:r>
            <a:endParaRPr lang="fr-FR" dirty="0"/>
          </a:p>
        </p:txBody>
      </p:sp>
      <p:pic>
        <p:nvPicPr>
          <p:cNvPr id="4" name="Espace réservé du contenu 3" descr="nxt-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071679"/>
            <a:ext cx="3794333" cy="292895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143116"/>
            <a:ext cx="378621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4143372" y="3286124"/>
            <a:ext cx="67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 smtClean="0"/>
              <a:t>VS</a:t>
            </a:r>
            <a:endParaRPr lang="fr-FR" sz="3600" b="1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714488"/>
            <a:ext cx="792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      NXT-G sous </a:t>
            </a:r>
            <a:r>
              <a:rPr lang="fr-FR" dirty="0" err="1" smtClean="0"/>
              <a:t>Labview</a:t>
            </a:r>
            <a:r>
              <a:rPr lang="fr-FR" dirty="0" smtClean="0"/>
              <a:t>                                                                   NXC sous </a:t>
            </a:r>
            <a:r>
              <a:rPr lang="fr-FR" dirty="0" err="1" smtClean="0"/>
              <a:t>BricxCC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u="sng" dirty="0"/>
              <a:t>2 /Présentation chiffrement RSA 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  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-RSA (</a:t>
            </a:r>
            <a:r>
              <a:rPr lang="fr-FR" b="1" dirty="0" err="1" smtClean="0"/>
              <a:t>R</a:t>
            </a:r>
            <a:r>
              <a:rPr lang="fr-FR" dirty="0" err="1" smtClean="0"/>
              <a:t>ivest</a:t>
            </a:r>
            <a:r>
              <a:rPr lang="fr-FR" dirty="0" smtClean="0"/>
              <a:t>, </a:t>
            </a:r>
            <a:r>
              <a:rPr lang="fr-FR" b="1" dirty="0" smtClean="0"/>
              <a:t>S</a:t>
            </a:r>
            <a:r>
              <a:rPr lang="fr-FR" dirty="0" smtClean="0"/>
              <a:t>hamir, </a:t>
            </a:r>
            <a:r>
              <a:rPr lang="fr-FR" b="1" dirty="0" err="1" smtClean="0"/>
              <a:t>A</a:t>
            </a:r>
            <a:r>
              <a:rPr lang="fr-FR" dirty="0" err="1" smtClean="0"/>
              <a:t>dleman</a:t>
            </a:r>
            <a:r>
              <a:rPr lang="fr-FR" dirty="0" smtClean="0"/>
              <a:t>.) = algorithme de cryptographie asymétrique.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-Crée en1977</a:t>
            </a:r>
          </a:p>
          <a:p>
            <a:pPr>
              <a:buNone/>
            </a:pPr>
            <a:r>
              <a:rPr lang="fr-FR" dirty="0" smtClean="0"/>
              <a:t>    -Utilisé dans le commerce électronique mais aussi pour échanger des données confidentielles sur Internet par exemple.</a:t>
            </a:r>
          </a:p>
          <a:p>
            <a:pPr>
              <a:buNone/>
            </a:pPr>
            <a:r>
              <a:rPr lang="fr-FR" dirty="0" smtClean="0"/>
              <a:t>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2 /Présentation chiffrement RSA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i="1" dirty="0" smtClean="0"/>
              <a:t>- </a:t>
            </a:r>
            <a:r>
              <a:rPr lang="fr-FR" i="1" dirty="0"/>
              <a:t>Génération des clés  </a:t>
            </a:r>
            <a:endParaRPr lang="fr-FR" dirty="0"/>
          </a:p>
          <a:p>
            <a:r>
              <a:rPr lang="fr-FR" dirty="0"/>
              <a:t>Le RSA fonctionne à partir de deux nombres premiers, que l’on appellera </a:t>
            </a:r>
            <a:r>
              <a:rPr lang="fr-FR" b="1" dirty="0"/>
              <a:t>p</a:t>
            </a:r>
            <a:r>
              <a:rPr lang="fr-FR" dirty="0"/>
              <a:t> et </a:t>
            </a:r>
            <a:r>
              <a:rPr lang="fr-FR" b="1" dirty="0"/>
              <a:t>q</a:t>
            </a:r>
            <a:r>
              <a:rPr lang="fr-FR" dirty="0"/>
              <a:t>. </a:t>
            </a:r>
          </a:p>
          <a:p>
            <a:r>
              <a:rPr lang="fr-FR" dirty="0"/>
              <a:t>Une fois ces deux nombres déterminés, multiplions-les. On note n le produit n = p × q, et </a:t>
            </a:r>
            <a:r>
              <a:rPr lang="fr-FR" b="1" dirty="0"/>
              <a:t>z </a:t>
            </a:r>
            <a:r>
              <a:rPr lang="fr-FR" dirty="0"/>
              <a:t>= (p – 1) × (q – 1).   </a:t>
            </a:r>
          </a:p>
          <a:p>
            <a:r>
              <a:rPr lang="fr-FR" dirty="0"/>
              <a:t>Cherchons maintenant un nombre </a:t>
            </a:r>
            <a:r>
              <a:rPr lang="fr-FR" b="1" dirty="0"/>
              <a:t>e</a:t>
            </a:r>
            <a:r>
              <a:rPr lang="fr-FR" dirty="0"/>
              <a:t> (inférieur à z), qui doit nécessairement être premier avec z.  </a:t>
            </a:r>
          </a:p>
          <a:p>
            <a:r>
              <a:rPr lang="fr-FR" dirty="0"/>
              <a:t>Calculons ensuite l’inverse de e modulo z, que nous noterons d. </a:t>
            </a:r>
            <a:r>
              <a:rPr lang="fr-FR" b="1" dirty="0"/>
              <a:t>d</a:t>
            </a:r>
            <a:r>
              <a:rPr lang="fr-FR" dirty="0"/>
              <a:t> ≡ e-1 </a:t>
            </a:r>
            <a:r>
              <a:rPr lang="fr-FR" dirty="0" err="1"/>
              <a:t>mod</a:t>
            </a:r>
            <a:r>
              <a:rPr lang="fr-FR" dirty="0"/>
              <a:t>((p - 1)(q - 1))  </a:t>
            </a:r>
          </a:p>
          <a:p>
            <a:r>
              <a:rPr lang="fr-FR" dirty="0"/>
              <a:t>Le couple (</a:t>
            </a:r>
            <a:r>
              <a:rPr lang="fr-FR" b="1" dirty="0"/>
              <a:t>e, n</a:t>
            </a:r>
            <a:r>
              <a:rPr lang="fr-FR" dirty="0"/>
              <a:t>) est la clé publique qui chiffre, et (</a:t>
            </a:r>
            <a:r>
              <a:rPr lang="fr-FR" b="1" dirty="0"/>
              <a:t>d, n</a:t>
            </a:r>
            <a:r>
              <a:rPr lang="fr-FR" dirty="0"/>
              <a:t>) est la clé privée qui déchiffre.   </a:t>
            </a:r>
          </a:p>
          <a:p>
            <a:pPr>
              <a:buNone/>
            </a:pP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2 /Présentation chiffrement RSA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i="1" dirty="0"/>
              <a:t>- Cryptage et décryptage  </a:t>
            </a:r>
            <a:endParaRPr lang="fr-FR" dirty="0"/>
          </a:p>
          <a:p>
            <a:r>
              <a:rPr lang="fr-FR" dirty="0"/>
              <a:t>Pour crypter un nombre, il suffit de le mettre à la puissance e. Le reste modulo n représente le nombre une fois crypté : c = </a:t>
            </a:r>
            <a:r>
              <a:rPr lang="fr-FR" dirty="0" err="1"/>
              <a:t>t^e</a:t>
            </a:r>
            <a:r>
              <a:rPr lang="fr-FR" dirty="0"/>
              <a:t> </a:t>
            </a:r>
            <a:r>
              <a:rPr lang="fr-FR" dirty="0" err="1"/>
              <a:t>mod</a:t>
            </a:r>
            <a:r>
              <a:rPr lang="fr-FR" dirty="0"/>
              <a:t> (n) </a:t>
            </a:r>
          </a:p>
          <a:p>
            <a:r>
              <a:rPr lang="fr-FR" dirty="0"/>
              <a:t>Pour décrypter, on utilise la même opération, mais en mettant à la puissance d :  </a:t>
            </a:r>
            <a:r>
              <a:rPr lang="fr-FR" dirty="0" smtClean="0"/>
              <a:t>                    t </a:t>
            </a:r>
            <a:r>
              <a:rPr lang="fr-FR" dirty="0"/>
              <a:t>= </a:t>
            </a:r>
            <a:r>
              <a:rPr lang="fr-FR" dirty="0" err="1"/>
              <a:t>c^d</a:t>
            </a:r>
            <a:r>
              <a:rPr lang="fr-FR" dirty="0"/>
              <a:t> </a:t>
            </a:r>
            <a:r>
              <a:rPr lang="fr-FR" dirty="0" err="1"/>
              <a:t>mod</a:t>
            </a:r>
            <a:r>
              <a:rPr lang="fr-FR" dirty="0"/>
              <a:t> (n) 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226</Words>
  <Application>Microsoft Office PowerPoint</Application>
  <PresentationFormat>Affichage à l'écran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Le chiffrement RSA appliqué à un coffre </vt:lpstr>
      <vt:lpstr>1/Présentation Lego Mindstorms NXT et NXC:</vt:lpstr>
      <vt:lpstr>1/Présentation Lego Mindstorms NXT et NXC:</vt:lpstr>
      <vt:lpstr>2 /Présentation chiffrement RSA :</vt:lpstr>
      <vt:lpstr>2 /Présentation chiffrement RSA :</vt:lpstr>
      <vt:lpstr>2 /Présentation chiffrement RSA 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chiffrement RSA appliqué à un coffre</dc:title>
  <dc:creator>adblassiau@free.fr</dc:creator>
  <cp:lastModifiedBy>adblassiau@free.fr</cp:lastModifiedBy>
  <cp:revision>6</cp:revision>
  <dcterms:created xsi:type="dcterms:W3CDTF">2015-05-25T10:40:22Z</dcterms:created>
  <dcterms:modified xsi:type="dcterms:W3CDTF">2015-05-25T12:37:23Z</dcterms:modified>
</cp:coreProperties>
</file>