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66" r:id="rId6"/>
    <p:sldId id="268" r:id="rId7"/>
    <p:sldId id="267" r:id="rId8"/>
    <p:sldId id="272" r:id="rId9"/>
    <p:sldId id="273" r:id="rId10"/>
    <p:sldId id="271" r:id="rId11"/>
    <p:sldId id="274" r:id="rId12"/>
    <p:sldId id="259" r:id="rId13"/>
    <p:sldId id="284" r:id="rId14"/>
    <p:sldId id="280" r:id="rId15"/>
    <p:sldId id="270" r:id="rId16"/>
    <p:sldId id="282" r:id="rId17"/>
    <p:sldId id="283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1" autoAdjust="0"/>
    <p:restoredTop sz="94635" autoAdjust="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2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E3C67-AE51-42FD-A5E7-B8E3F9D299EF}" type="datetimeFigureOut">
              <a:rPr lang="fr-FR" smtClean="0"/>
              <a:pPr/>
              <a:t>17/02/2016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956D9-1B86-421E-8AC6-7AC27E5148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43F90-F210-4737-BC3F-51E82155D685}" type="datetimeFigureOut">
              <a:rPr lang="fr-FR" smtClean="0"/>
              <a:pPr/>
              <a:t>17/02/2016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24ED-5DB2-457F-BA11-025FF1A80B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24ED-5DB2-457F-BA11-025FF1A80B95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24ED-5DB2-457F-BA11-025FF1A80B95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CB24ED-5DB2-457F-BA11-025FF1A80B9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9125-1836-4757-AD03-C3D5E9B8CF57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dirty="0" smtClean="0"/>
              <a:t>Le jeu de sudoku          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D5EC-9484-445E-A8C7-653C7C948673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dirty="0" smtClean="0"/>
              <a:t>Le jeu de sudoku          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0794-86B4-4370-B357-F146C0C19D37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dirty="0" smtClean="0"/>
              <a:t>Le jeu de sudoku          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B887-A07D-4735-9C02-A1E705F4BFDC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dirty="0" smtClean="0"/>
              <a:t>Le jeu de sudoku          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dirty="0" smtClean="0"/>
              <a:t>Le jeu de sudoku          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FE4E-F38A-4438-B0B8-CDFDB697A41B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EE709B-0F31-49DC-9A29-B76EEA0760B8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dirty="0" smtClean="0"/>
              <a:t>Le jeu de sudoku          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A7E7-0AEC-41C1-92D0-95B9110EA174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kumimoji="0" lang="fr-FR" dirty="0" smtClean="0"/>
              <a:t>Le jeu de sudoku          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‹N°›</a:t>
            </a:fld>
            <a:endParaRPr kumimoji="0" lang="en-US" dirty="0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C688-000D-451A-A0D0-73B26F175ADF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dirty="0" smtClean="0"/>
              <a:t>Le jeu de sudoku          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5AC1-FAAE-4480-A963-C74DA2D65B50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dirty="0" smtClean="0"/>
              <a:t>Le jeu de sudoku          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B794-D073-4A8D-A6C0-96555EAE21B7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kumimoji="0" lang="fr-FR" dirty="0" smtClean="0"/>
              <a:t>Le jeu de sudoku          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D9D2514-810C-41FE-BB83-EB3A39D85B36}" type="datetime1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kumimoji="0" lang="fr-FR" dirty="0" smtClean="0"/>
              <a:t>Le jeu de sudoku          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66D18153-3FF2-4A15-830B-A1DF02869679}" type="datetime1">
              <a:rPr lang="en-US" smtClean="0"/>
              <a:pPr algn="r" eaLnBrk="1" latinLnBrk="0" hangingPunct="1"/>
              <a:t>2/17/2016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r>
              <a:rPr kumimoji="0" lang="fr-FR" dirty="0" smtClean="0">
                <a:solidFill>
                  <a:srgbClr val="FFFFFF"/>
                </a:solidFill>
              </a:rPr>
              <a:t>Le jeu de sudoku          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‹N°›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1800" b="0" i="1" dirty="0" smtClean="0"/>
              <a:t>Réalisé  par: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 </a:t>
            </a:r>
          </a:p>
          <a:p>
            <a:r>
              <a:rPr lang="fr-FR" sz="1800" dirty="0" smtClean="0"/>
              <a:t>Adrien </a:t>
            </a:r>
            <a:r>
              <a:rPr lang="fr-FR" sz="1800" dirty="0" err="1" smtClean="0"/>
              <a:t>blassiau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err="1" smtClean="0"/>
              <a:t>émile</a:t>
            </a:r>
            <a:r>
              <a:rPr lang="fr-FR" sz="1800" dirty="0" smtClean="0"/>
              <a:t> Lalo</a:t>
            </a:r>
          </a:p>
          <a:p>
            <a:endParaRPr lang="fr-FR" sz="1800" dirty="0" smtClean="0"/>
          </a:p>
          <a:p>
            <a:r>
              <a:rPr lang="fr-FR" sz="1800" dirty="0" err="1" smtClean="0"/>
              <a:t>HAMid</a:t>
            </a:r>
            <a:r>
              <a:rPr lang="fr-FR" sz="1800" dirty="0" smtClean="0"/>
              <a:t> </a:t>
            </a:r>
            <a:r>
              <a:rPr lang="fr-FR" sz="1800" dirty="0" err="1" smtClean="0"/>
              <a:t>Massaoud</a:t>
            </a:r>
            <a:endParaRPr lang="fr-FR" sz="1800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96356" cy="365760"/>
          </a:xfrm>
        </p:spPr>
        <p:txBody>
          <a:bodyPr/>
          <a:lstStyle/>
          <a:p>
            <a:r>
              <a:rPr lang="fr-FR" dirty="0" smtClean="0"/>
              <a:t>Année 2015-2016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i="1" dirty="0" smtClean="0"/>
              <a:t>Projet de groupe :</a:t>
            </a:r>
            <a:br>
              <a:rPr lang="fr-FR" sz="4000" i="1" dirty="0" smtClean="0"/>
            </a:br>
            <a:r>
              <a:rPr lang="fr-FR" sz="4000" i="1" dirty="0" smtClean="0"/>
              <a:t> Le résolveur de sudoku </a:t>
            </a:r>
            <a:r>
              <a:rPr lang="fr-FR" sz="4000" dirty="0" smtClean="0"/>
              <a:t/>
            </a:r>
            <a:br>
              <a:rPr lang="fr-FR" sz="4000" dirty="0" smtClean="0"/>
            </a:br>
            <a:endParaRPr lang="fr-FR" sz="4000" dirty="0"/>
          </a:p>
        </p:txBody>
      </p:sp>
      <p:pic>
        <p:nvPicPr>
          <p:cNvPr id="7" name="Image 6" descr="01 (125x12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24918" cy="365760"/>
          </a:xfrm>
        </p:spPr>
        <p:txBody>
          <a:bodyPr/>
          <a:lstStyle/>
          <a:p>
            <a:r>
              <a:rPr kumimoji="0" lang="fr-FR" dirty="0" smtClean="0"/>
              <a:t>Le jeu de sudoku          </a:t>
            </a:r>
            <a:r>
              <a:rPr kumimoji="0" lang="fr-FR" b="1" dirty="0" smtClean="0"/>
              <a:t>Présentation du projet          </a:t>
            </a:r>
            <a:r>
              <a:rPr kumimoji="0" lang="fr-FR" dirty="0" smtClean="0"/>
              <a:t>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-De points caractéristiques</a:t>
            </a:r>
          </a:p>
        </p:txBody>
      </p:sp>
      <p:pic>
        <p:nvPicPr>
          <p:cNvPr id="6" name="Image 5" descr="sosos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5429264"/>
            <a:ext cx="8501122" cy="200183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 cstate="print"/>
          <a:srcRect l="49446" t="23469" r="28748" b="21174"/>
          <a:stretch>
            <a:fillRect/>
          </a:stretch>
        </p:blipFill>
        <p:spPr bwMode="auto">
          <a:xfrm>
            <a:off x="3707904" y="2420888"/>
            <a:ext cx="1830705" cy="260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38 (125x125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24918" cy="365760"/>
          </a:xfrm>
        </p:spPr>
        <p:txBody>
          <a:bodyPr/>
          <a:lstStyle/>
          <a:p>
            <a:r>
              <a:rPr kumimoji="0" lang="fr-FR" dirty="0" smtClean="0"/>
              <a:t>Le jeu de sudoku          </a:t>
            </a:r>
            <a:r>
              <a:rPr kumimoji="0" lang="fr-FR" b="1" dirty="0" smtClean="0"/>
              <a:t>Présentation du projet          </a:t>
            </a:r>
            <a:r>
              <a:rPr kumimoji="0" lang="fr-FR" dirty="0" smtClean="0"/>
              <a:t>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-De rapports pixels noirs/ pixels blancs sur des zones </a:t>
            </a:r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357430"/>
            <a:ext cx="1630680" cy="247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2357430"/>
            <a:ext cx="1630680" cy="249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50" y="2357430"/>
            <a:ext cx="1725295" cy="248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5357826"/>
            <a:ext cx="8043078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1357290" y="485776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072330" y="485776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214810" y="485776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215206" y="550070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500826" y="55721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786446" y="55721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pic>
        <p:nvPicPr>
          <p:cNvPr id="17" name="Image 16" descr="46 (125x125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24918" cy="365760"/>
          </a:xfrm>
        </p:spPr>
        <p:txBody>
          <a:bodyPr/>
          <a:lstStyle/>
          <a:p>
            <a:r>
              <a:rPr kumimoji="0" lang="fr-FR" dirty="0" smtClean="0"/>
              <a:t>Le jeu de sudoku          </a:t>
            </a:r>
            <a:r>
              <a:rPr kumimoji="0" lang="fr-FR" b="1" dirty="0" smtClean="0"/>
              <a:t>Présentation du projet          </a:t>
            </a:r>
            <a:r>
              <a:rPr kumimoji="0" lang="fr-FR" dirty="0" smtClean="0"/>
              <a:t>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principe est simple :</a:t>
            </a:r>
          </a:p>
          <a:p>
            <a:pPr>
              <a:buNone/>
            </a:pPr>
            <a:r>
              <a:rPr lang="fr-FR" dirty="0" smtClean="0"/>
              <a:t>-9 symboles (souvent les chiffres de 1 à 9)</a:t>
            </a:r>
          </a:p>
          <a:p>
            <a:pPr>
              <a:buNone/>
            </a:pPr>
            <a:r>
              <a:rPr lang="fr-FR" dirty="0" smtClean="0"/>
              <a:t>-Chaque symbole ne peut apparaitre qu’une seule et unique fois par ligne, colonne et cellule. </a:t>
            </a:r>
            <a:endParaRPr lang="fr-FR" dirty="0"/>
          </a:p>
        </p:txBody>
      </p:sp>
      <p:pic>
        <p:nvPicPr>
          <p:cNvPr id="7" name="Image 6" descr="duduoef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678" y="3571876"/>
            <a:ext cx="2357454" cy="23574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572132" y="357187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ligne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5572132" y="535782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cellule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714744" y="5929330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colonne</a:t>
            </a:r>
            <a:endParaRPr lang="fr-FR" sz="1400" dirty="0"/>
          </a:p>
        </p:txBody>
      </p:sp>
      <p:pic>
        <p:nvPicPr>
          <p:cNvPr id="12" name="Image 11" descr="50 (125x12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96356" cy="365760"/>
          </a:xfrm>
        </p:spPr>
        <p:txBody>
          <a:bodyPr/>
          <a:lstStyle/>
          <a:p>
            <a:r>
              <a:rPr kumimoji="0" lang="fr-FR" dirty="0" smtClean="0"/>
              <a:t>Le jeu de </a:t>
            </a:r>
            <a:r>
              <a:rPr kumimoji="0" lang="fr-FR" dirty="0" err="1" smtClean="0"/>
              <a:t>sudoku</a:t>
            </a:r>
            <a:r>
              <a:rPr kumimoji="0" lang="fr-FR" dirty="0" smtClean="0"/>
              <a:t>          </a:t>
            </a:r>
            <a:r>
              <a:rPr kumimoji="0" lang="fr-FR" b="1" dirty="0" smtClean="0"/>
              <a:t>Présentation du projet          </a:t>
            </a:r>
            <a:r>
              <a:rPr kumimoji="0" lang="fr-FR" dirty="0" smtClean="0"/>
              <a:t>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 smtClean="0"/>
              <a:t>La résolution de la grille en étapes :</a:t>
            </a:r>
          </a:p>
          <a:p>
            <a:pPr algn="ctr">
              <a:buNone/>
            </a:pPr>
            <a:r>
              <a:rPr lang="fr-FR" i="1" dirty="0" smtClean="0"/>
              <a:t>On prend la liste des chiffres trouvés</a:t>
            </a:r>
          </a:p>
          <a:p>
            <a:pPr>
              <a:buNone/>
            </a:pPr>
            <a:r>
              <a:rPr lang="fr-FR" dirty="0" smtClean="0"/>
              <a:t>-</a:t>
            </a:r>
            <a:r>
              <a:rPr lang="en-GB" dirty="0" smtClean="0"/>
              <a:t>On </a:t>
            </a:r>
            <a:r>
              <a:rPr lang="en-GB" dirty="0" smtClean="0"/>
              <a:t>r</a:t>
            </a:r>
            <a:r>
              <a:rPr lang="fr-FR" dirty="0" err="1" smtClean="0"/>
              <a:t>écup</a:t>
            </a:r>
            <a:r>
              <a:rPr lang="en-GB" dirty="0" smtClean="0"/>
              <a:t>è</a:t>
            </a:r>
            <a:r>
              <a:rPr lang="fr-FR" dirty="0" smtClean="0"/>
              <a:t>re les coordonnées des cases inconnues dans une liste</a:t>
            </a:r>
          </a:p>
          <a:p>
            <a:pPr>
              <a:buNone/>
            </a:pPr>
            <a:r>
              <a:rPr lang="fr-FR" dirty="0" smtClean="0"/>
              <a:t>-</a:t>
            </a:r>
            <a:r>
              <a:rPr lang="en-GB" dirty="0" smtClean="0"/>
              <a:t>On place ensuite </a:t>
            </a:r>
            <a:r>
              <a:rPr lang="fr-FR" dirty="0" smtClean="0"/>
              <a:t>une liste des possibilités dans ces cases</a:t>
            </a:r>
          </a:p>
          <a:p>
            <a:pPr>
              <a:buNone/>
            </a:pPr>
            <a:r>
              <a:rPr lang="fr-FR" dirty="0" smtClean="0"/>
              <a:t>                                           </a:t>
            </a:r>
          </a:p>
          <a:p>
            <a:pPr>
              <a:buNone/>
            </a:pPr>
            <a:r>
              <a:rPr lang="fr-FR" dirty="0" smtClean="0"/>
              <a:t>						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-On trie ces possibilités par déduction</a:t>
            </a:r>
          </a:p>
          <a:p>
            <a:pPr marL="0" indent="0">
              <a:buNone/>
            </a:pPr>
            <a:r>
              <a:rPr lang="fr-FR" dirty="0" smtClean="0"/>
              <a:t>-On utilise les règles du jeu pour résoudre des cases</a:t>
            </a:r>
          </a:p>
        </p:txBody>
      </p:sp>
      <p:pic>
        <p:nvPicPr>
          <p:cNvPr id="10" name="Image 9" descr="Sans f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27" y="3693915"/>
            <a:ext cx="5940662" cy="1335830"/>
          </a:xfrm>
          <a:prstGeom prst="rect">
            <a:avLst/>
          </a:prstGeom>
        </p:spPr>
      </p:pic>
      <p:pic>
        <p:nvPicPr>
          <p:cNvPr id="7" name="Image 6" descr="55 (125x12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87680" cy="365760"/>
          </a:xfrm>
        </p:spPr>
        <p:txBody>
          <a:bodyPr/>
          <a:lstStyle/>
          <a:p>
            <a:r>
              <a:rPr kumimoji="0" lang="fr-FR" dirty="0" smtClean="0"/>
              <a:t>Le jeu de sudoku          </a:t>
            </a:r>
            <a:r>
              <a:rPr kumimoji="0" lang="fr-FR" b="1" dirty="0" smtClean="0"/>
              <a:t>Présentation du projet          </a:t>
            </a:r>
            <a:r>
              <a:rPr kumimoji="0" lang="fr-FR" dirty="0" smtClean="0"/>
              <a:t>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i="1" dirty="0" smtClean="0"/>
              <a:t>Si ça ne suffit pas, on crée une boucle récursive!</a:t>
            </a:r>
          </a:p>
          <a:p>
            <a:endParaRPr lang="fr-FR" dirty="0"/>
          </a:p>
        </p:txBody>
      </p:sp>
      <p:pic>
        <p:nvPicPr>
          <p:cNvPr id="7" name="Image 6" descr="60 (125x12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  <p:pic>
        <p:nvPicPr>
          <p:cNvPr id="8" name="Image 7" descr="recu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148" y="2119105"/>
            <a:ext cx="4160479" cy="3334034"/>
          </a:xfrm>
          <a:prstGeom prst="rect">
            <a:avLst/>
          </a:prstGeom>
        </p:spPr>
      </p:pic>
      <p:cxnSp>
        <p:nvCxnSpPr>
          <p:cNvPr id="9" name="Straight Arrow Connector 9"/>
          <p:cNvCxnSpPr/>
          <p:nvPr/>
        </p:nvCxnSpPr>
        <p:spPr>
          <a:xfrm flipH="1">
            <a:off x="1384271" y="2901912"/>
            <a:ext cx="4246403" cy="56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7"/>
          <p:cNvCxnSpPr/>
          <p:nvPr/>
        </p:nvCxnSpPr>
        <p:spPr>
          <a:xfrm flipH="1">
            <a:off x="1787658" y="3578608"/>
            <a:ext cx="3757092" cy="30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2"/>
          <p:cNvCxnSpPr/>
          <p:nvPr/>
        </p:nvCxnSpPr>
        <p:spPr>
          <a:xfrm flipH="1">
            <a:off x="2578387" y="3938956"/>
            <a:ext cx="2966363" cy="79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9"/>
          <p:cNvCxnSpPr/>
          <p:nvPr/>
        </p:nvCxnSpPr>
        <p:spPr>
          <a:xfrm flipH="1">
            <a:off x="1787658" y="4492793"/>
            <a:ext cx="3843014" cy="8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37"/>
          <p:cNvCxnSpPr/>
          <p:nvPr/>
        </p:nvCxnSpPr>
        <p:spPr>
          <a:xfrm flipH="1">
            <a:off x="1950172" y="5259592"/>
            <a:ext cx="3680500" cy="1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5630672" y="2549854"/>
            <a:ext cx="3175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S'il reste des cases indéterminées:</a:t>
            </a:r>
          </a:p>
          <a:p>
            <a:r>
              <a:rPr lang="fr-FR" dirty="0" smtClean="0"/>
              <a:t>• On fait une supposition sur une case inconnue</a:t>
            </a:r>
          </a:p>
          <a:p>
            <a:r>
              <a:rPr lang="fr-FR" dirty="0" smtClean="0"/>
              <a:t>• On la test à l'aide de notre fonction</a:t>
            </a:r>
          </a:p>
          <a:p>
            <a:r>
              <a:rPr lang="fr-FR" dirty="0" smtClean="0"/>
              <a:t>• On arrête la fonction en cours et on reviens en arrière si ça ne marche pas</a:t>
            </a:r>
            <a:endParaRPr lang="fr-FR" dirty="0"/>
          </a:p>
          <a:p>
            <a:r>
              <a:rPr lang="fr-FR" dirty="0" smtClean="0"/>
              <a:t>• On renvoie la grille terminée si ça fonctionne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24918" cy="365760"/>
          </a:xfrm>
        </p:spPr>
        <p:txBody>
          <a:bodyPr/>
          <a:lstStyle/>
          <a:p>
            <a:r>
              <a:rPr kumimoji="0" lang="fr-FR" dirty="0" smtClean="0"/>
              <a:t>Le jeu de sudoku          </a:t>
            </a:r>
            <a:r>
              <a:rPr kumimoji="0" lang="fr-FR" b="1" dirty="0" smtClean="0"/>
              <a:t>Présentation du projet          </a:t>
            </a:r>
            <a:r>
              <a:rPr kumimoji="0" lang="fr-FR" dirty="0" smtClean="0"/>
              <a:t>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La reproduction des réponses sur la grille en étape :</a:t>
            </a:r>
          </a:p>
          <a:p>
            <a:pPr algn="ctr">
              <a:buNone/>
            </a:pPr>
            <a:r>
              <a:rPr lang="fr-FR" i="1" dirty="0" smtClean="0"/>
              <a:t>On récupère la liste des chiffres initialement présents et la matrice de l’ensemble des chiffres</a:t>
            </a:r>
          </a:p>
          <a:p>
            <a:pPr algn="ctr">
              <a:buNone/>
            </a:pPr>
            <a:endParaRPr lang="fr-FR" i="1" dirty="0" smtClean="0"/>
          </a:p>
          <a:p>
            <a:pPr algn="ctr">
              <a:buNone/>
            </a:pPr>
            <a:endParaRPr lang="fr-FR" i="1" dirty="0" smtClean="0"/>
          </a:p>
          <a:p>
            <a:pPr>
              <a:buNone/>
            </a:pPr>
            <a:r>
              <a:rPr lang="fr-FR" dirty="0" smtClean="0"/>
              <a:t>-On veut replacer les </a:t>
            </a:r>
            <a:r>
              <a:rPr lang="fr-FR" dirty="0" smtClean="0"/>
              <a:t>bons </a:t>
            </a:r>
            <a:r>
              <a:rPr lang="fr-FR" dirty="0" smtClean="0"/>
              <a:t>chiffres dans les bonnes cases de la grille</a:t>
            </a:r>
          </a:p>
          <a:p>
            <a:endParaRPr lang="fr-FR" dirty="0"/>
          </a:p>
        </p:txBody>
      </p:sp>
      <p:pic>
        <p:nvPicPr>
          <p:cNvPr id="7" name="Image 6" descr="68 (125x12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87680" cy="365760"/>
          </a:xfrm>
        </p:spPr>
        <p:txBody>
          <a:bodyPr/>
          <a:lstStyle/>
          <a:p>
            <a:r>
              <a:rPr kumimoji="0" lang="fr-FR" dirty="0" smtClean="0"/>
              <a:t>Le jeu de sudoku          </a:t>
            </a:r>
            <a:r>
              <a:rPr kumimoji="0" lang="fr-FR" b="1" dirty="0" smtClean="0"/>
              <a:t>Présentation du projet          </a:t>
            </a:r>
            <a:r>
              <a:rPr kumimoji="0" lang="fr-FR" dirty="0" smtClean="0"/>
              <a:t>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6" name="Espace réservé du contenu 5" descr="hami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664106"/>
            <a:ext cx="8504238" cy="4298137"/>
          </a:xfrm>
        </p:spPr>
      </p:pic>
      <p:pic>
        <p:nvPicPr>
          <p:cNvPr id="7" name="Image 6" descr="72 (125x12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59688" cy="365760"/>
          </a:xfrm>
        </p:spPr>
        <p:txBody>
          <a:bodyPr/>
          <a:lstStyle/>
          <a:p>
            <a:r>
              <a:rPr kumimoji="0" lang="fr-FR" dirty="0" smtClean="0"/>
              <a:t>Le jeu de sudoku          </a:t>
            </a:r>
            <a:r>
              <a:rPr kumimoji="0" lang="fr-FR" b="1" dirty="0" smtClean="0"/>
              <a:t>Présentation du projet          </a:t>
            </a:r>
            <a:r>
              <a:rPr kumimoji="0" lang="fr-FR" dirty="0" smtClean="0"/>
              <a:t>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10" name="Espace réservé du contenu 9" descr="11111 (400x299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15120" t="2528" r="13061" b="3921"/>
          <a:stretch>
            <a:fillRect/>
          </a:stretch>
        </p:blipFill>
        <p:spPr>
          <a:xfrm>
            <a:off x="251520" y="2492896"/>
            <a:ext cx="2736304" cy="2664296"/>
          </a:xfrm>
        </p:spPr>
      </p:pic>
      <p:pic>
        <p:nvPicPr>
          <p:cNvPr id="11" name="Image 10" descr="33333 (400x299).jpg"/>
          <p:cNvPicPr>
            <a:picLocks noChangeAspect="1"/>
          </p:cNvPicPr>
          <p:nvPr/>
        </p:nvPicPr>
        <p:blipFill>
          <a:blip r:embed="rId3" cstate="print"/>
          <a:srcRect l="15120" t="2528" r="14951" b="3921"/>
          <a:stretch>
            <a:fillRect/>
          </a:stretch>
        </p:blipFill>
        <p:spPr>
          <a:xfrm>
            <a:off x="3203848" y="2492896"/>
            <a:ext cx="2664296" cy="2664296"/>
          </a:xfrm>
          <a:prstGeom prst="rect">
            <a:avLst/>
          </a:prstGeom>
        </p:spPr>
      </p:pic>
      <p:pic>
        <p:nvPicPr>
          <p:cNvPr id="12" name="Image 11" descr="222222 (400x299).jpg"/>
          <p:cNvPicPr>
            <a:picLocks noChangeAspect="1"/>
          </p:cNvPicPr>
          <p:nvPr/>
        </p:nvPicPr>
        <p:blipFill>
          <a:blip r:embed="rId4" cstate="print"/>
          <a:srcRect l="14020" t="2528" r="14161" b="3921"/>
          <a:stretch>
            <a:fillRect/>
          </a:stretch>
        </p:blipFill>
        <p:spPr>
          <a:xfrm>
            <a:off x="6156176" y="2492896"/>
            <a:ext cx="2736304" cy="2664296"/>
          </a:xfrm>
          <a:prstGeom prst="rect">
            <a:avLst/>
          </a:prstGeom>
        </p:spPr>
      </p:pic>
      <p:pic>
        <p:nvPicPr>
          <p:cNvPr id="13" name="Image 12" descr="74 (125x125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Difficultés rencontrées, limites et améliorations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96356" cy="365760"/>
          </a:xfrm>
        </p:spPr>
        <p:txBody>
          <a:bodyPr/>
          <a:lstStyle/>
          <a:p>
            <a:r>
              <a:rPr kumimoji="0" lang="fr-FR" dirty="0" smtClean="0"/>
              <a:t>Le jeu de sudoku          Présentation du projet          </a:t>
            </a:r>
            <a:r>
              <a:rPr kumimoji="0" lang="fr-FR" b="1" dirty="0" smtClean="0"/>
              <a:t>Difficultés rencontrées, limites et améliorations          </a:t>
            </a:r>
            <a:r>
              <a:rPr kumimoji="0" lang="fr-FR" dirty="0" smtClean="0"/>
              <a:t>Test                                                                                                                                                                              </a:t>
            </a:r>
            <a:endParaRPr kumimoji="0"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Difficultés rencontrées :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-Vecteurs</a:t>
            </a:r>
          </a:p>
          <a:p>
            <a:pPr>
              <a:buNone/>
            </a:pPr>
            <a:r>
              <a:rPr lang="fr-FR" dirty="0" smtClean="0"/>
              <a:t>-Résolution infaillible</a:t>
            </a:r>
          </a:p>
          <a:p>
            <a:pPr>
              <a:buNone/>
            </a:pPr>
            <a:r>
              <a:rPr lang="fr-FR" dirty="0" smtClean="0"/>
              <a:t>-Coordonnées</a:t>
            </a:r>
          </a:p>
          <a:p>
            <a:pPr>
              <a:buNone/>
            </a:pPr>
            <a:r>
              <a:rPr lang="fr-FR" dirty="0" smtClean="0"/>
              <a:t> </a:t>
            </a:r>
          </a:p>
          <a:p>
            <a:endParaRPr lang="fr-FR" dirty="0"/>
          </a:p>
        </p:txBody>
      </p:sp>
      <p:pic>
        <p:nvPicPr>
          <p:cNvPr id="6" name="Image 5" descr="80 (125x12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Difficultés rencontrées, limites et améliorations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53480" cy="365760"/>
          </a:xfrm>
        </p:spPr>
        <p:txBody>
          <a:bodyPr/>
          <a:lstStyle/>
          <a:p>
            <a:r>
              <a:rPr kumimoji="0" lang="fr-FR" dirty="0" smtClean="0"/>
              <a:t>Le jeu de sudoku          Présentation du projet          </a:t>
            </a:r>
            <a:r>
              <a:rPr kumimoji="0" lang="fr-FR" b="1" dirty="0" smtClean="0"/>
              <a:t>Difficultés rencontrées, limites et améliorations          </a:t>
            </a:r>
            <a:r>
              <a:rPr kumimoji="0" lang="fr-FR" dirty="0" smtClean="0"/>
              <a:t>Test                                                                                                                                                                              </a:t>
            </a:r>
            <a:endParaRPr kumimoji="0"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Limites… :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-Taille de l’image</a:t>
            </a:r>
          </a:p>
          <a:p>
            <a:pPr>
              <a:buNone/>
            </a:pPr>
            <a:r>
              <a:rPr lang="fr-FR" dirty="0" smtClean="0"/>
              <a:t>-Couleur de la grille</a:t>
            </a:r>
          </a:p>
          <a:p>
            <a:pPr>
              <a:buNone/>
            </a:pPr>
            <a:r>
              <a:rPr lang="fr-FR" dirty="0" smtClean="0"/>
              <a:t>-Présence des chiffres</a:t>
            </a:r>
          </a:p>
          <a:p>
            <a:endParaRPr lang="fr-FR" dirty="0"/>
          </a:p>
        </p:txBody>
      </p:sp>
      <p:pic>
        <p:nvPicPr>
          <p:cNvPr id="6" name="Image 5" descr="82 (125x12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 jeu de sudoku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96356" cy="365760"/>
          </a:xfrm>
        </p:spPr>
        <p:txBody>
          <a:bodyPr/>
          <a:lstStyle/>
          <a:p>
            <a:r>
              <a:rPr lang="fr-FR" b="1" dirty="0" smtClean="0"/>
              <a:t>Le jeu de sudoku          </a:t>
            </a:r>
            <a:r>
              <a:rPr kumimoji="0" lang="fr-FR" dirty="0" smtClean="0"/>
              <a:t>Présentation du projet          </a:t>
            </a:r>
            <a:r>
              <a:rPr lang="fr-FR" dirty="0" smtClean="0"/>
              <a:t>Difficultés rencontrées, limites et améliorations          Test</a:t>
            </a:r>
          </a:p>
          <a:p>
            <a:r>
              <a:rPr kumimoji="0" lang="fr-FR" dirty="0" smtClean="0"/>
              <a:t>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2</a:t>
            </a:fld>
            <a:endParaRPr kumimoji="0" lang="en-US" dirty="0"/>
          </a:p>
        </p:txBody>
      </p:sp>
      <p:pic>
        <p:nvPicPr>
          <p:cNvPr id="6" name="Espace réservé du contenu 5" descr="luo_110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506124" y="2448095"/>
            <a:ext cx="6095239" cy="2730159"/>
          </a:xfrm>
        </p:spPr>
      </p:pic>
      <p:sp>
        <p:nvSpPr>
          <p:cNvPr id="10" name="ZoneTexte 9"/>
          <p:cNvSpPr txBox="1"/>
          <p:nvPr/>
        </p:nvSpPr>
        <p:spPr>
          <a:xfrm>
            <a:off x="1500166" y="1928802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carré magique chinois ( 650 av. J.-C.) </a:t>
            </a:r>
            <a:endParaRPr lang="fr-FR" dirty="0"/>
          </a:p>
        </p:txBody>
      </p:sp>
      <p:pic>
        <p:nvPicPr>
          <p:cNvPr id="8" name="Image 7" descr="06 (125x125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Difficultés rencontrées, limites et améliorations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24918" cy="365760"/>
          </a:xfrm>
        </p:spPr>
        <p:txBody>
          <a:bodyPr/>
          <a:lstStyle/>
          <a:p>
            <a:r>
              <a:rPr kumimoji="0" lang="fr-FR" dirty="0" smtClean="0"/>
              <a:t>Le jeu de sudoku          Présentation du projet          </a:t>
            </a:r>
            <a:r>
              <a:rPr kumimoji="0" lang="fr-FR" b="1" dirty="0" smtClean="0"/>
              <a:t>Difficultés rencontrées, limites et améliorations          </a:t>
            </a:r>
            <a:r>
              <a:rPr kumimoji="0" lang="fr-FR" dirty="0" smtClean="0"/>
              <a:t>Test                                                                                                                                                                              </a:t>
            </a:r>
            <a:endParaRPr kumimoji="0"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…et idées d’améliorations :</a:t>
            </a:r>
          </a:p>
          <a:p>
            <a:pPr>
              <a:buNone/>
            </a:pPr>
            <a:r>
              <a:rPr lang="fr-FR" dirty="0" smtClean="0"/>
              <a:t> </a:t>
            </a:r>
          </a:p>
          <a:p>
            <a:pPr>
              <a:buNone/>
            </a:pPr>
            <a:r>
              <a:rPr lang="fr-FR" dirty="0" smtClean="0"/>
              <a:t>-Vecteurs supplémentaires</a:t>
            </a:r>
          </a:p>
          <a:p>
            <a:pPr>
              <a:buNone/>
            </a:pPr>
            <a:r>
              <a:rPr lang="fr-FR" dirty="0" smtClean="0"/>
              <a:t>-Réalisation sur une interface graphique</a:t>
            </a:r>
          </a:p>
          <a:p>
            <a:pPr>
              <a:buNone/>
            </a:pPr>
            <a:r>
              <a:rPr lang="fr-FR" dirty="0" smtClean="0"/>
              <a:t>-Application Smartphone</a:t>
            </a:r>
          </a:p>
          <a:p>
            <a:pPr>
              <a:buNone/>
            </a:pPr>
            <a:r>
              <a:rPr lang="fr-FR" dirty="0" smtClean="0"/>
              <a:t>-</a:t>
            </a:r>
            <a:r>
              <a:rPr lang="fr-FR" dirty="0" err="1" smtClean="0"/>
              <a:t>etc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Image 5" descr="85 (125x12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Test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53480" cy="365760"/>
          </a:xfrm>
        </p:spPr>
        <p:txBody>
          <a:bodyPr/>
          <a:lstStyle/>
          <a:p>
            <a:r>
              <a:rPr kumimoji="0" lang="fr-FR" dirty="0" smtClean="0"/>
              <a:t>Le jeu de sudoku          Présentation du projet          Difficultés rencontrées, limites et améliorations          </a:t>
            </a:r>
            <a:r>
              <a:rPr kumimoji="0" lang="fr-FR" b="1" dirty="0" smtClean="0"/>
              <a:t>Test </a:t>
            </a:r>
            <a:r>
              <a:rPr kumimoji="0" lang="fr-FR" dirty="0" smtClean="0"/>
              <a:t>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85720" y="1571612"/>
            <a:ext cx="8503920" cy="4572000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Il ne reste plus qu’à tester le programme sur plusieurs grilles ! </a:t>
            </a:r>
            <a:endParaRPr lang="fr-FR" dirty="0"/>
          </a:p>
        </p:txBody>
      </p:sp>
      <p:pic>
        <p:nvPicPr>
          <p:cNvPr id="6" name="Image 5" descr="87 (125x12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 jeu de sudoku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24918" cy="365760"/>
          </a:xfrm>
        </p:spPr>
        <p:txBody>
          <a:bodyPr/>
          <a:lstStyle/>
          <a:p>
            <a:r>
              <a:rPr kumimoji="0" lang="fr-FR" b="1" dirty="0" smtClean="0"/>
              <a:t>Le jeu de sudoku          </a:t>
            </a:r>
            <a:r>
              <a:rPr kumimoji="0" lang="fr-FR" dirty="0" smtClean="0"/>
              <a:t>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6" name="Espace réservé du contenu 5" descr="2011-07-15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20206" y="2160587"/>
            <a:ext cx="3267075" cy="3305175"/>
          </a:xfrm>
        </p:spPr>
      </p:pic>
      <p:sp>
        <p:nvSpPr>
          <p:cNvPr id="7" name="ZoneTexte 6"/>
          <p:cNvSpPr txBox="1"/>
          <p:nvPr/>
        </p:nvSpPr>
        <p:spPr>
          <a:xfrm>
            <a:off x="357158" y="1643050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sudoku tel que nous le connaissons inventé par Howard </a:t>
            </a:r>
            <a:r>
              <a:rPr lang="fr-FR" dirty="0" err="1" smtClean="0"/>
              <a:t>Garns</a:t>
            </a:r>
            <a:r>
              <a:rPr lang="fr-FR" dirty="0" smtClean="0"/>
              <a:t> en 1979.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23528" y="5589240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dirty="0" smtClean="0"/>
              <a:t>9 symboles qui ne peuvent apparaitre qu’une seule et unique fois par ligne, colonne et cellule. </a:t>
            </a:r>
          </a:p>
          <a:p>
            <a:endParaRPr lang="fr-FR" dirty="0"/>
          </a:p>
        </p:txBody>
      </p:sp>
      <p:pic>
        <p:nvPicPr>
          <p:cNvPr id="11" name="Image 10" descr="11 (125x12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 jeu de sudoku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24918" cy="365760"/>
          </a:xfrm>
        </p:spPr>
        <p:txBody>
          <a:bodyPr/>
          <a:lstStyle/>
          <a:p>
            <a:r>
              <a:rPr kumimoji="0" lang="fr-FR" b="1" dirty="0" smtClean="0"/>
              <a:t>Le jeu de sudoku          </a:t>
            </a:r>
            <a:r>
              <a:rPr kumimoji="0" lang="fr-FR" dirty="0" smtClean="0"/>
              <a:t>Présentation du projet          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536" y="2204864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Blackout sudoku</a:t>
            </a:r>
            <a:endParaRPr lang="fr-FR" dirty="0"/>
          </a:p>
        </p:txBody>
      </p:sp>
      <p:pic>
        <p:nvPicPr>
          <p:cNvPr id="12" name="Image 11" descr="sudorku-719835 (200x184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2780928"/>
            <a:ext cx="2540000" cy="2336800"/>
          </a:xfrm>
          <a:prstGeom prst="rect">
            <a:avLst/>
          </a:prstGeom>
        </p:spPr>
      </p:pic>
      <p:pic>
        <p:nvPicPr>
          <p:cNvPr id="16" name="Espace réservé du contenu 15" descr="blackout_sudokuro (250x250) (2).jpg"/>
          <p:cNvPicPr>
            <a:picLocks noGrp="1" noChangeAspect="1"/>
          </p:cNvPicPr>
          <p:nvPr>
            <p:ph sz="quarter" idx="1"/>
          </p:nvPr>
        </p:nvPicPr>
        <p:blipFill>
          <a:blip r:embed="rId4" cstate="print"/>
          <a:stretch>
            <a:fillRect/>
          </a:stretch>
        </p:blipFill>
        <p:spPr>
          <a:xfrm>
            <a:off x="395536" y="2780928"/>
            <a:ext cx="2381250" cy="2381250"/>
          </a:xfrm>
        </p:spPr>
      </p:pic>
      <p:pic>
        <p:nvPicPr>
          <p:cNvPr id="17" name="Image 16" descr="arrow9 (250x250) (2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5856" y="2780928"/>
            <a:ext cx="2381250" cy="23812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75856" y="2204864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Arrow sudoku 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012160" y="2132856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…et pour les plus matheux</a:t>
            </a:r>
            <a:endParaRPr lang="fr-FR" dirty="0"/>
          </a:p>
        </p:txBody>
      </p:sp>
      <p:pic>
        <p:nvPicPr>
          <p:cNvPr id="20" name="Image 19" descr="16 (125x125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24918" cy="365760"/>
          </a:xfrm>
        </p:spPr>
        <p:txBody>
          <a:bodyPr/>
          <a:lstStyle/>
          <a:p>
            <a:r>
              <a:rPr kumimoji="0" lang="fr-FR" dirty="0" smtClean="0"/>
              <a:t>Le jeu de sudoku          </a:t>
            </a:r>
            <a:r>
              <a:rPr kumimoji="0" lang="fr-FR" b="1" dirty="0" smtClean="0"/>
              <a:t>Présentation du projet          </a:t>
            </a:r>
            <a:r>
              <a:rPr kumimoji="0" lang="fr-FR" dirty="0" smtClean="0"/>
              <a:t>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 but du projet est simple : résoudre un sudoku, ne possédant que son image sous un format </a:t>
            </a:r>
            <a:r>
              <a:rPr lang="fr-FR" dirty="0" err="1" smtClean="0"/>
              <a:t>png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On utilise les bibliothèques </a:t>
            </a:r>
            <a:r>
              <a:rPr lang="fr-FR" dirty="0" err="1" smtClean="0"/>
              <a:t>matplotlib</a:t>
            </a:r>
            <a:r>
              <a:rPr lang="fr-FR" dirty="0" smtClean="0"/>
              <a:t> et </a:t>
            </a:r>
            <a:r>
              <a:rPr lang="fr-FR" dirty="0" err="1" smtClean="0"/>
              <a:t>numpy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6" name="Image 5" descr="sudoku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3000372"/>
            <a:ext cx="2286016" cy="2286016"/>
          </a:xfrm>
          <a:prstGeom prst="rect">
            <a:avLst/>
          </a:prstGeom>
        </p:spPr>
      </p:pic>
      <p:pic>
        <p:nvPicPr>
          <p:cNvPr id="1026" name="Picture 2" descr="C:\Users\adbla_000\Documents\Prepa\info\manipulation d'image\test\1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3929066"/>
            <a:ext cx="63500" cy="173037"/>
          </a:xfrm>
          <a:prstGeom prst="rect">
            <a:avLst/>
          </a:prstGeom>
          <a:noFill/>
        </p:spPr>
      </p:pic>
      <p:pic>
        <p:nvPicPr>
          <p:cNvPr id="1027" name="Picture 3" descr="C:\Users\adbla_000\Documents\Prepa\info\manipulation d'image\test\4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3643314"/>
            <a:ext cx="128587" cy="173037"/>
          </a:xfrm>
          <a:prstGeom prst="rect">
            <a:avLst/>
          </a:prstGeom>
          <a:noFill/>
        </p:spPr>
      </p:pic>
      <p:pic>
        <p:nvPicPr>
          <p:cNvPr id="1029" name="Picture 5" descr="C:\Users\adbla_000\Documents\Prepa\info\manipulation d'image\test\2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1934" y="3714752"/>
            <a:ext cx="128587" cy="173037"/>
          </a:xfrm>
          <a:prstGeom prst="rect">
            <a:avLst/>
          </a:prstGeom>
          <a:noFill/>
        </p:spPr>
      </p:pic>
      <p:pic>
        <p:nvPicPr>
          <p:cNvPr id="1030" name="Picture 6" descr="C:\Users\adbla_000\Documents\Prepa\info\manipulation d'image\test\5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3214686"/>
            <a:ext cx="128587" cy="173037"/>
          </a:xfrm>
          <a:prstGeom prst="rect">
            <a:avLst/>
          </a:prstGeom>
          <a:noFill/>
        </p:spPr>
      </p:pic>
      <p:pic>
        <p:nvPicPr>
          <p:cNvPr id="1031" name="Picture 7" descr="C:\Users\adbla_000\Documents\Prepa\info\manipulation d'image\test\8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43372" y="3286124"/>
            <a:ext cx="128587" cy="173037"/>
          </a:xfrm>
          <a:prstGeom prst="rect">
            <a:avLst/>
          </a:prstGeom>
          <a:noFill/>
        </p:spPr>
      </p:pic>
      <p:pic>
        <p:nvPicPr>
          <p:cNvPr id="1032" name="Picture 8" descr="C:\Users\adbla_000\Documents\Prepa\info\manipulation d'image\test\3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86182" y="4429132"/>
            <a:ext cx="128587" cy="173037"/>
          </a:xfrm>
          <a:prstGeom prst="rect">
            <a:avLst/>
          </a:prstGeom>
          <a:noFill/>
        </p:spPr>
      </p:pic>
      <p:pic>
        <p:nvPicPr>
          <p:cNvPr id="1033" name="Picture 9" descr="C:\Users\adbla_000\Documents\Prepa\info\manipulation d'image\test\6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86182" y="3714752"/>
            <a:ext cx="119063" cy="173037"/>
          </a:xfrm>
          <a:prstGeom prst="rect">
            <a:avLst/>
          </a:prstGeom>
          <a:noFill/>
        </p:spPr>
      </p:pic>
      <p:pic>
        <p:nvPicPr>
          <p:cNvPr id="1034" name="Picture 10" descr="C:\Users\adbla_000\Documents\Prepa\info\manipulation d'image\test\9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57818" y="3500438"/>
            <a:ext cx="128587" cy="173037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4357686" y="3500438"/>
            <a:ext cx="14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?</a:t>
            </a:r>
            <a:endParaRPr lang="fr-FR" sz="1400" dirty="0"/>
          </a:p>
        </p:txBody>
      </p:sp>
      <p:pic>
        <p:nvPicPr>
          <p:cNvPr id="31" name="Picture 7" descr="C:\Users\adbla_000\Documents\Prepa\info\manipulation d'image\test\8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7620" y="4143380"/>
            <a:ext cx="128587" cy="173037"/>
          </a:xfrm>
          <a:prstGeom prst="rect">
            <a:avLst/>
          </a:prstGeom>
          <a:noFill/>
        </p:spPr>
      </p:pic>
      <p:pic>
        <p:nvPicPr>
          <p:cNvPr id="33" name="Picture 7" descr="C:\Users\adbla_000\Documents\Prepa\info\manipulation d'image\test\8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2066" y="4000504"/>
            <a:ext cx="128587" cy="173037"/>
          </a:xfrm>
          <a:prstGeom prst="rect">
            <a:avLst/>
          </a:prstGeom>
          <a:noFill/>
        </p:spPr>
      </p:pic>
      <p:pic>
        <p:nvPicPr>
          <p:cNvPr id="34" name="Picture 8" descr="C:\Users\adbla_000\Documents\Prepa\info\manipulation d'image\test\3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4286256"/>
            <a:ext cx="128587" cy="173037"/>
          </a:xfrm>
          <a:prstGeom prst="rect">
            <a:avLst/>
          </a:prstGeom>
          <a:noFill/>
        </p:spPr>
      </p:pic>
      <p:pic>
        <p:nvPicPr>
          <p:cNvPr id="35" name="Picture 8" descr="C:\Users\adbla_000\Documents\Prepa\info\manipulation d'image\test\3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6314" y="4857760"/>
            <a:ext cx="128587" cy="173037"/>
          </a:xfrm>
          <a:prstGeom prst="rect">
            <a:avLst/>
          </a:prstGeom>
          <a:noFill/>
        </p:spPr>
      </p:pic>
      <p:pic>
        <p:nvPicPr>
          <p:cNvPr id="36" name="Picture 4" descr="C:\Users\adbla_000\Documents\Prepa\info\manipulation d'image\test\7s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86380" y="3786190"/>
            <a:ext cx="119063" cy="173037"/>
          </a:xfrm>
          <a:prstGeom prst="rect">
            <a:avLst/>
          </a:prstGeom>
          <a:noFill/>
        </p:spPr>
      </p:pic>
      <p:pic>
        <p:nvPicPr>
          <p:cNvPr id="37" name="Picture 4" descr="C:\Users\adbla_000\Documents\Prepa\info\manipulation d'image\test\7s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57752" y="4286256"/>
            <a:ext cx="119063" cy="173037"/>
          </a:xfrm>
          <a:prstGeom prst="rect">
            <a:avLst/>
          </a:prstGeom>
          <a:noFill/>
        </p:spPr>
      </p:pic>
      <p:pic>
        <p:nvPicPr>
          <p:cNvPr id="38" name="Picture 2" descr="C:\Users\adbla_000\Documents\Prepa\info\manipulation d'image\test\1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4643446"/>
            <a:ext cx="63500" cy="173037"/>
          </a:xfrm>
          <a:prstGeom prst="rect">
            <a:avLst/>
          </a:prstGeom>
          <a:noFill/>
        </p:spPr>
      </p:pic>
      <p:pic>
        <p:nvPicPr>
          <p:cNvPr id="39" name="Picture 3" descr="C:\Users\adbla_000\Documents\Prepa\info\manipulation d'image\test\4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4643446"/>
            <a:ext cx="128587" cy="173037"/>
          </a:xfrm>
          <a:prstGeom prst="rect">
            <a:avLst/>
          </a:prstGeom>
          <a:noFill/>
        </p:spPr>
      </p:pic>
      <p:sp>
        <p:nvSpPr>
          <p:cNvPr id="40" name="ZoneTexte 39"/>
          <p:cNvSpPr txBox="1"/>
          <p:nvPr/>
        </p:nvSpPr>
        <p:spPr>
          <a:xfrm>
            <a:off x="4143372" y="4143380"/>
            <a:ext cx="14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00496" y="3929066"/>
            <a:ext cx="14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814886" y="3957638"/>
            <a:ext cx="14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4929190" y="3286124"/>
            <a:ext cx="14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5500694" y="3786190"/>
            <a:ext cx="14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5072066" y="4643446"/>
            <a:ext cx="14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4357686" y="3143248"/>
            <a:ext cx="14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4643438" y="4500570"/>
            <a:ext cx="14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?</a:t>
            </a:r>
            <a:endParaRPr lang="fr-FR" sz="1400" dirty="0"/>
          </a:p>
        </p:txBody>
      </p:sp>
      <p:pic>
        <p:nvPicPr>
          <p:cNvPr id="32" name="Image 31" descr="18 (125x125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53480" cy="365760"/>
          </a:xfrm>
        </p:spPr>
        <p:txBody>
          <a:bodyPr/>
          <a:lstStyle/>
          <a:p>
            <a:r>
              <a:rPr kumimoji="0" lang="fr-FR" dirty="0" smtClean="0"/>
              <a:t>Le jeu de sudoku          </a:t>
            </a:r>
            <a:r>
              <a:rPr kumimoji="0" lang="fr-FR" b="1" dirty="0" smtClean="0"/>
              <a:t>Présentation du projet          </a:t>
            </a:r>
            <a:r>
              <a:rPr kumimoji="0" lang="fr-FR" dirty="0" smtClean="0"/>
              <a:t>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projet se découpe en trois parties :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-La reconnaissance de la grille</a:t>
            </a:r>
            <a:endParaRPr lang="fr-FR" sz="1000" i="1" dirty="0" smtClean="0"/>
          </a:p>
          <a:p>
            <a:pPr>
              <a:buNone/>
            </a:pPr>
            <a:r>
              <a:rPr lang="fr-FR" dirty="0" smtClean="0"/>
              <a:t>-La résolution de la grille</a:t>
            </a:r>
            <a:endParaRPr lang="fr-FR" sz="1000" dirty="0" smtClean="0"/>
          </a:p>
          <a:p>
            <a:pPr>
              <a:buNone/>
            </a:pPr>
            <a:r>
              <a:rPr lang="fr-FR" dirty="0" smtClean="0"/>
              <a:t>-La reproduction des réponses sur </a:t>
            </a:r>
            <a:r>
              <a:rPr lang="fr-FR" smtClean="0"/>
              <a:t>la grille</a:t>
            </a:r>
            <a:endParaRPr lang="fr-FR" sz="1000" dirty="0"/>
          </a:p>
        </p:txBody>
      </p:sp>
      <p:pic>
        <p:nvPicPr>
          <p:cNvPr id="6" name="Image 5" descr="25 (125x12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53480" cy="365760"/>
          </a:xfrm>
        </p:spPr>
        <p:txBody>
          <a:bodyPr/>
          <a:lstStyle/>
          <a:p>
            <a:r>
              <a:rPr kumimoji="0" lang="fr-FR" dirty="0" smtClean="0"/>
              <a:t>Le jeu de sudoku          </a:t>
            </a:r>
            <a:r>
              <a:rPr kumimoji="0" lang="fr-FR" b="1" dirty="0" smtClean="0"/>
              <a:t>Présentation du projet          </a:t>
            </a:r>
            <a:r>
              <a:rPr kumimoji="0" lang="fr-FR" dirty="0" smtClean="0"/>
              <a:t>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La reconnaissance de la grille en étapes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-Charger l’image</a:t>
            </a:r>
          </a:p>
          <a:p>
            <a:pPr>
              <a:buNone/>
            </a:pPr>
            <a:r>
              <a:rPr lang="fr-FR" dirty="0" smtClean="0"/>
              <a:t>-Enlever la grille</a:t>
            </a:r>
          </a:p>
          <a:p>
            <a:pPr>
              <a:buNone/>
            </a:pPr>
            <a:r>
              <a:rPr lang="fr-FR" dirty="0" smtClean="0"/>
              <a:t>-Pointage de case et centrage de l’image d’un nombre</a:t>
            </a:r>
          </a:p>
          <a:p>
            <a:pPr>
              <a:buNone/>
            </a:pPr>
            <a:r>
              <a:rPr lang="fr-FR" dirty="0" smtClean="0"/>
              <a:t>-Déterminer les caractéristiques de l’image du nombre</a:t>
            </a:r>
          </a:p>
          <a:p>
            <a:pPr>
              <a:buNone/>
            </a:pPr>
            <a:r>
              <a:rPr lang="fr-FR" dirty="0" smtClean="0"/>
              <a:t>-Repérer les cases vides, prendre les coordonnées</a:t>
            </a:r>
          </a:p>
          <a:p>
            <a:pPr>
              <a:buNone/>
            </a:pPr>
            <a:r>
              <a:rPr lang="fr-FR" dirty="0" smtClean="0"/>
              <a:t>-Recréer le sudoku sous forme de liste contenant l’ensemble des chiffres déjà présents dans la grille</a:t>
            </a:r>
          </a:p>
        </p:txBody>
      </p:sp>
      <p:pic>
        <p:nvPicPr>
          <p:cNvPr id="6" name="Image 5" descr="27 (125x12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24918" cy="365760"/>
          </a:xfrm>
        </p:spPr>
        <p:txBody>
          <a:bodyPr/>
          <a:lstStyle/>
          <a:p>
            <a:r>
              <a:rPr kumimoji="0" lang="fr-FR" dirty="0" smtClean="0"/>
              <a:t>Le jeu de sudoku          </a:t>
            </a:r>
            <a:r>
              <a:rPr kumimoji="0" lang="fr-FR" b="1" dirty="0" smtClean="0"/>
              <a:t>Présentation du projet          </a:t>
            </a:r>
            <a:r>
              <a:rPr kumimoji="0" lang="fr-FR" dirty="0" smtClean="0"/>
              <a:t>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sz="2000" i="1" dirty="0" smtClean="0"/>
              <a:t>Quelles données composent le vecteur caractéristique du nombre que l’on cherche à reconnaitre?</a:t>
            </a:r>
          </a:p>
          <a:p>
            <a:pPr algn="ctr">
              <a:buNone/>
            </a:pPr>
            <a:endParaRPr lang="fr-FR" sz="2000" i="1" dirty="0" smtClean="0"/>
          </a:p>
          <a:p>
            <a:r>
              <a:rPr lang="fr-FR" dirty="0" smtClean="0"/>
              <a:t>Le vecteur caractéristique d’une image d’un chiffre centré (ci-dessous) est composé de divers éléments calculés par diverses fonctions :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1700" dirty="0" smtClean="0"/>
              <a:t>[0.23188406, 0.79710144, 0.97142857, 0.84761906, 1.0, 1.0, 1.0, 1.0, 1.0, 1.0, 1.0, 0.0, 1.0, 1.0, 0.58191854, 0.10210657, 0.0041136146, 0.57971013]    </a:t>
            </a:r>
          </a:p>
          <a:p>
            <a:pPr algn="ctr"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-De rapport pixels noirs/pixels blancs sur les </a:t>
            </a:r>
            <a:r>
              <a:rPr lang="fr-FR" dirty="0" smtClean="0"/>
              <a:t>lignes</a:t>
            </a:r>
            <a:r>
              <a:rPr lang="fr-FR" i="1" dirty="0" smtClean="0"/>
              <a:t> </a:t>
            </a:r>
          </a:p>
          <a:p>
            <a:pPr>
              <a:buNone/>
            </a:pPr>
            <a:r>
              <a:rPr lang="fr-FR" dirty="0" smtClean="0"/>
              <a:t>-De points caractéristiques</a:t>
            </a:r>
          </a:p>
          <a:p>
            <a:pPr>
              <a:buNone/>
            </a:pPr>
            <a:r>
              <a:rPr lang="fr-FR" dirty="0" smtClean="0"/>
              <a:t>-De rapports pixels noirs/ pixels blancs sur des zones </a:t>
            </a:r>
          </a:p>
          <a:p>
            <a:pPr>
              <a:buNone/>
            </a:pPr>
            <a:endParaRPr lang="fr-FR" dirty="0" smtClean="0"/>
          </a:p>
          <a:p>
            <a:pPr lvl="5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14282" y="5929330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 descr="31 (125x12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Présentation du projet</a:t>
            </a:r>
            <a:endParaRPr lang="fr-FR" sz="2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624918" cy="365760"/>
          </a:xfrm>
        </p:spPr>
        <p:txBody>
          <a:bodyPr/>
          <a:lstStyle/>
          <a:p>
            <a:r>
              <a:rPr kumimoji="0" lang="fr-FR" dirty="0" smtClean="0"/>
              <a:t>Le jeu de sudoku          </a:t>
            </a:r>
            <a:r>
              <a:rPr kumimoji="0" lang="fr-FR" b="1" dirty="0" smtClean="0"/>
              <a:t>Présentation du projet          </a:t>
            </a:r>
            <a:r>
              <a:rPr kumimoji="0" lang="fr-FR" dirty="0" smtClean="0"/>
              <a:t>Difficultés rencontrées, limites et améliorations          Test                                                                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-De rapport pixels noirs/pixels blancs sur les ligne</a:t>
            </a:r>
            <a:r>
              <a:rPr lang="fr-FR" i="1" dirty="0" smtClean="0"/>
              <a:t> </a:t>
            </a:r>
          </a:p>
          <a:p>
            <a:endParaRPr lang="fr-FR" dirty="0"/>
          </a:p>
        </p:txBody>
      </p:sp>
      <p:pic>
        <p:nvPicPr>
          <p:cNvPr id="9" name="Image 8" descr="Sans sfsfsfsit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5286388"/>
            <a:ext cx="8643998" cy="203548"/>
          </a:xfrm>
          <a:prstGeom prst="rect">
            <a:avLst/>
          </a:prstGeom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420888"/>
            <a:ext cx="16954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Image 9" descr="33 (125x125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4368" y="116632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433</TotalTime>
  <Words>809</Words>
  <Application>Microsoft Office PowerPoint</Application>
  <PresentationFormat>Affichage à l'écran (4:3)</PresentationFormat>
  <Paragraphs>178</Paragraphs>
  <Slides>21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Civil</vt:lpstr>
      <vt:lpstr>Projet de groupe :  Le résolveur de sudoku  </vt:lpstr>
      <vt:lpstr>Le jeu de sudoku</vt:lpstr>
      <vt:lpstr>Le jeu de sudoku</vt:lpstr>
      <vt:lpstr>Le jeu de sudoku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Difficultés rencontrées, limites et améliorations</vt:lpstr>
      <vt:lpstr>Difficultés rencontrées, limites et améliorations</vt:lpstr>
      <vt:lpstr>Difficultés rencontrées, limites et améliorations</vt:lpstr>
      <vt:lpstr>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groupe :  Le résolveur de sudoku</dc:title>
  <dc:creator>adblassiau@free.fr</dc:creator>
  <cp:lastModifiedBy>adblassiau@free.fr</cp:lastModifiedBy>
  <cp:revision>49</cp:revision>
  <dcterms:created xsi:type="dcterms:W3CDTF">2016-01-08T17:46:33Z</dcterms:created>
  <dcterms:modified xsi:type="dcterms:W3CDTF">2016-02-17T15:10:33Z</dcterms:modified>
</cp:coreProperties>
</file>