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51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6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4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9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2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41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7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5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E140-D8F7-4940-8A5A-93865D0032B2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F3AC-B421-44A4-939B-E9EBFAAAC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Métier Dev-</a:t>
            </a:r>
            <a:r>
              <a:rPr lang="fr-FR" dirty="0" err="1" smtClean="0"/>
              <a:t>Ops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93368"/>
          </a:xfrm>
        </p:spPr>
        <p:txBody>
          <a:bodyPr>
            <a:normAutofit fontScale="77500" lnSpcReduction="20000"/>
          </a:bodyPr>
          <a:lstStyle/>
          <a:p>
            <a:endParaRPr lang="fr-FR" dirty="0" smtClean="0"/>
          </a:p>
          <a:p>
            <a:r>
              <a:rPr lang="fr-FR" sz="2800" dirty="0" smtClean="0"/>
              <a:t>2021</a:t>
            </a:r>
          </a:p>
          <a:p>
            <a:r>
              <a:rPr lang="fr-FR" sz="2800" dirty="0" smtClean="0"/>
              <a:t>Agence de Toulouse</a:t>
            </a:r>
          </a:p>
          <a:p>
            <a:r>
              <a:rPr lang="fr-FR" sz="2800" dirty="0" smtClean="0"/>
              <a:t>Adrien </a:t>
            </a:r>
            <a:r>
              <a:rPr lang="fr-FR" sz="2800" dirty="0" err="1" smtClean="0"/>
              <a:t>Ceschin</a:t>
            </a:r>
            <a:endParaRPr lang="fr-FR" sz="2800" dirty="0" smtClean="0"/>
          </a:p>
          <a:p>
            <a:endParaRPr lang="fr-FR" dirty="0" smtClean="0"/>
          </a:p>
          <a:p>
            <a:r>
              <a:rPr lang="fr-FR" sz="2100" i="1" dirty="0" smtClean="0"/>
              <a:t>Dans le cadre de la formation </a:t>
            </a:r>
            <a:r>
              <a:rPr lang="fr-FR" sz="2100" i="1" dirty="0" err="1" smtClean="0"/>
              <a:t>DevOps</a:t>
            </a:r>
            <a:r>
              <a:rPr lang="fr-FR" sz="2100" i="1" dirty="0" smtClean="0"/>
              <a:t> menée par IB Formation</a:t>
            </a:r>
            <a:endParaRPr lang="fr-FR" sz="2100" i="1" dirty="0"/>
          </a:p>
        </p:txBody>
      </p:sp>
    </p:spTree>
    <p:extLst>
      <p:ext uri="{BB962C8B-B14F-4D97-AF65-F5344CB8AC3E}">
        <p14:creationId xmlns:p14="http://schemas.microsoft.com/office/powerpoint/2010/main" val="230456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4256" y="2883374"/>
            <a:ext cx="3501958" cy="1449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 smtClean="0"/>
              <a:t>DevOps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1070043" y="1867711"/>
            <a:ext cx="3531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Automatisation</a:t>
            </a:r>
            <a:endParaRPr lang="fr-FR" sz="3000" dirty="0"/>
          </a:p>
        </p:txBody>
      </p:sp>
      <p:sp>
        <p:nvSpPr>
          <p:cNvPr id="6" name="ZoneTexte 5"/>
          <p:cNvSpPr txBox="1"/>
          <p:nvPr/>
        </p:nvSpPr>
        <p:spPr>
          <a:xfrm>
            <a:off x="8112868" y="1867711"/>
            <a:ext cx="3754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err="1" smtClean="0"/>
              <a:t>Process</a:t>
            </a:r>
            <a:r>
              <a:rPr lang="fr-FR" sz="3000" dirty="0" smtClean="0"/>
              <a:t> et méthodes de travail</a:t>
            </a:r>
            <a:endParaRPr lang="fr-FR" sz="3000" dirty="0"/>
          </a:p>
        </p:txBody>
      </p:sp>
      <p:sp>
        <p:nvSpPr>
          <p:cNvPr id="7" name="ZoneTexte 6"/>
          <p:cNvSpPr txBox="1"/>
          <p:nvPr/>
        </p:nvSpPr>
        <p:spPr>
          <a:xfrm>
            <a:off x="729574" y="4708187"/>
            <a:ext cx="3871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Contrôle et anticipatio</a:t>
            </a:r>
            <a:r>
              <a:rPr lang="fr-FR" sz="3000" dirty="0"/>
              <a:t>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490300" y="5428033"/>
            <a:ext cx="3531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Partage et veille technologique</a:t>
            </a:r>
            <a:endParaRPr lang="fr-FR" sz="30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29574" y="457200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 smtClean="0"/>
              <a:t>Introduction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73130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et Méthode de travail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091447"/>
            <a:ext cx="39591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/>
              <a:t>Agilité</a:t>
            </a:r>
          </a:p>
          <a:p>
            <a:pPr algn="ctr"/>
            <a:r>
              <a:rPr lang="fr-FR" sz="2500" dirty="0" smtClean="0"/>
              <a:t>(</a:t>
            </a:r>
            <a:r>
              <a:rPr lang="fr-FR" sz="2500" dirty="0" err="1" smtClean="0"/>
              <a:t>Scrum</a:t>
            </a:r>
            <a:r>
              <a:rPr lang="fr-FR" sz="2500" dirty="0" smtClean="0"/>
              <a:t> – Kanban)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59058" y="1669917"/>
            <a:ext cx="39591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/>
              <a:t>Mise en commun, Communication, Travail en équipe</a:t>
            </a:r>
          </a:p>
          <a:p>
            <a:pPr algn="ctr"/>
            <a:r>
              <a:rPr lang="fr-FR" sz="2500" dirty="0" smtClean="0"/>
              <a:t>(</a:t>
            </a:r>
            <a:r>
              <a:rPr lang="fr-FR" sz="2500" dirty="0" err="1" smtClean="0"/>
              <a:t>Jira</a:t>
            </a:r>
            <a:r>
              <a:rPr lang="fr-FR" sz="2500" dirty="0" smtClean="0"/>
              <a:t> – Confluence – Nexus – Pair </a:t>
            </a:r>
            <a:r>
              <a:rPr lang="fr-FR" sz="2500" dirty="0" err="1" smtClean="0"/>
              <a:t>Programming</a:t>
            </a:r>
            <a:r>
              <a:rPr lang="fr-FR" sz="2500" dirty="0" smtClean="0"/>
              <a:t> – </a:t>
            </a:r>
            <a:r>
              <a:rPr lang="fr-FR" sz="2500" dirty="0" err="1" smtClean="0"/>
              <a:t>VMs</a:t>
            </a:r>
            <a:r>
              <a:rPr lang="fr-FR" sz="2500" dirty="0" smtClean="0"/>
              <a:t> (</a:t>
            </a:r>
            <a:r>
              <a:rPr lang="fr-FR" sz="2500" dirty="0" err="1" smtClean="0"/>
              <a:t>Vagrant</a:t>
            </a:r>
            <a:r>
              <a:rPr lang="fr-FR" sz="2500" dirty="0" smtClean="0"/>
              <a:t> </a:t>
            </a:r>
            <a:r>
              <a:rPr lang="fr-FR" sz="2500" dirty="0" err="1" smtClean="0"/>
              <a:t>VirtualBox</a:t>
            </a:r>
            <a:r>
              <a:rPr lang="fr-FR" sz="2500" dirty="0" smtClean="0"/>
              <a:t> -Git)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055815" y="4740619"/>
            <a:ext cx="39591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err="1" smtClean="0"/>
              <a:t>Review</a:t>
            </a:r>
            <a:r>
              <a:rPr lang="fr-FR" sz="2500" dirty="0" smtClean="0"/>
              <a:t>, Etude, Spécifications</a:t>
            </a:r>
          </a:p>
          <a:p>
            <a:pPr algn="ctr"/>
            <a:r>
              <a:rPr lang="fr-FR" sz="2500" dirty="0" smtClean="0"/>
              <a:t>(GitHub/</a:t>
            </a:r>
            <a:r>
              <a:rPr lang="fr-FR" sz="2500" dirty="0" err="1" smtClean="0"/>
              <a:t>GitLab</a:t>
            </a:r>
            <a:r>
              <a:rPr lang="fr-FR" sz="2500" dirty="0" smtClean="0"/>
              <a:t> - IDE)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84051" y="4863834"/>
            <a:ext cx="3959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/>
              <a:t>Anticipation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550596" y="2522334"/>
            <a:ext cx="3249038" cy="25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>
            <a:off x="8803532" y="4192621"/>
            <a:ext cx="231861" cy="547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4357991" y="5064905"/>
            <a:ext cx="2441643" cy="275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59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 et anticipation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6096000" y="1819469"/>
            <a:ext cx="0" cy="45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07233" y="1978090"/>
            <a:ext cx="3694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Développement des tests, de l’environnement de tests en même temps que l’application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7951" y="3326564"/>
            <a:ext cx="3694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Notions de sécurité (charge, sécurité web, bibliothèques/modules utilisés), « </a:t>
            </a:r>
            <a:r>
              <a:rPr lang="fr-FR" dirty="0" err="1" smtClean="0"/>
              <a:t>DevSecOps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401077" y="4796336"/>
            <a:ext cx="3694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de l’architecture pour « </a:t>
            </a:r>
            <a:r>
              <a:rPr lang="fr-FR" dirty="0" err="1" smtClean="0"/>
              <a:t>modulariser</a:t>
            </a:r>
            <a:r>
              <a:rPr lang="fr-FR" dirty="0" smtClean="0"/>
              <a:t> » le code, permettre l’évolution </a:t>
            </a:r>
            <a:r>
              <a:rPr lang="fr-FR" dirty="0" err="1" smtClean="0"/>
              <a:t>ittérative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725747" y="1819469"/>
            <a:ext cx="34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Plateforme de CI (Jenkins)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67331" y="2752531"/>
            <a:ext cx="242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Hooks</a:t>
            </a:r>
            <a:r>
              <a:rPr lang="fr-FR" dirty="0" smtClean="0"/>
              <a:t> pour optimiser la couverture de tests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210939" y="3788229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 et </a:t>
            </a:r>
            <a:r>
              <a:rPr lang="fr-FR" dirty="0" err="1" smtClean="0"/>
              <a:t>versionning</a:t>
            </a:r>
            <a:r>
              <a:rPr lang="fr-FR" dirty="0" smtClean="0"/>
              <a:t> du code (Git)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203233" y="4917233"/>
            <a:ext cx="301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 et </a:t>
            </a:r>
            <a:r>
              <a:rPr lang="fr-FR" dirty="0" err="1" smtClean="0"/>
              <a:t>versionning</a:t>
            </a:r>
            <a:r>
              <a:rPr lang="fr-FR" dirty="0" smtClean="0"/>
              <a:t> des livrables (Nexus, </a:t>
            </a:r>
            <a:r>
              <a:rPr lang="fr-FR" dirty="0" err="1" smtClean="0"/>
              <a:t>DockerHub</a:t>
            </a:r>
            <a:r>
              <a:rPr lang="fr-FR" dirty="0" smtClean="0"/>
              <a:t>, tags sur Git)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77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 et anticipation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012161" y="1828800"/>
            <a:ext cx="3909527" cy="1119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Application</a:t>
            </a:r>
            <a:endParaRPr lang="fr-FR" sz="3000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 flipH="1">
            <a:off x="3713582" y="2784501"/>
            <a:ext cx="871116" cy="83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4"/>
          </p:cNvCxnSpPr>
          <p:nvPr/>
        </p:nvCxnSpPr>
        <p:spPr>
          <a:xfrm>
            <a:off x="5966925" y="2948473"/>
            <a:ext cx="4665" cy="72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353817" y="2784501"/>
            <a:ext cx="1032717" cy="83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90259" y="3788229"/>
            <a:ext cx="2472613" cy="28551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Déploiement dans un environnement connu, maîtrisé, testé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(containeurs + orchestrateurs, </a:t>
            </a:r>
            <a:r>
              <a:rPr lang="fr-FR" dirty="0" err="1" smtClean="0"/>
              <a:t>VMs</a:t>
            </a:r>
            <a:r>
              <a:rPr lang="fr-FR" dirty="0" smtClean="0"/>
              <a:t>, Cloud avec solutions bien maîtrisées)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752386" y="3772674"/>
            <a:ext cx="2472613" cy="28551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Optimisation des ressources et anticipation des besoins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(Images pour </a:t>
            </a:r>
            <a:r>
              <a:rPr lang="fr-FR" dirty="0" err="1" smtClean="0"/>
              <a:t>VMs</a:t>
            </a:r>
            <a:r>
              <a:rPr lang="fr-FR" dirty="0" smtClean="0"/>
              <a:t>/containeurs, dimensionnement des </a:t>
            </a:r>
            <a:r>
              <a:rPr lang="fr-FR" dirty="0" err="1" smtClean="0"/>
              <a:t>VMs</a:t>
            </a:r>
            <a:r>
              <a:rPr lang="fr-FR" dirty="0" smtClean="0"/>
              <a:t>/Cloud)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298021" y="3791338"/>
            <a:ext cx="2472613" cy="28551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Suivi de l’application et de son environnement de déploiement par des logs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(ELK, logs Linux)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57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79101" y="1530220"/>
            <a:ext cx="6232849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Accélérer, Dupliquer, Systématiser, Lier</a:t>
            </a:r>
            <a:endParaRPr lang="fr-FR" sz="3000" dirty="0"/>
          </a:p>
        </p:txBody>
      </p:sp>
      <p:sp>
        <p:nvSpPr>
          <p:cNvPr id="5" name="Rectangle 4"/>
          <p:cNvSpPr/>
          <p:nvPr/>
        </p:nvSpPr>
        <p:spPr>
          <a:xfrm>
            <a:off x="838200" y="2547257"/>
            <a:ext cx="4041710" cy="625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Administrer et configurer des environnements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>
            <a:stCxn id="5" idx="3"/>
          </p:cNvCxnSpPr>
          <p:nvPr/>
        </p:nvCxnSpPr>
        <p:spPr>
          <a:xfrm flipV="1">
            <a:off x="4879910" y="2859832"/>
            <a:ext cx="17634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63605" y="2550366"/>
            <a:ext cx="4041710" cy="625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Admin Linux, scripts (Shell, Python, etc…)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310" y="3660708"/>
            <a:ext cx="4041710" cy="625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Portabilité de la configuration des outils + </a:t>
            </a:r>
            <a:r>
              <a:rPr lang="fr-FR" sz="2400" dirty="0" err="1" smtClean="0">
                <a:solidFill>
                  <a:schemeClr val="tx1"/>
                </a:solidFill>
              </a:rPr>
              <a:t>IaaC</a:t>
            </a:r>
            <a:r>
              <a:rPr lang="fr-FR" sz="2400" dirty="0" smtClean="0">
                <a:solidFill>
                  <a:schemeClr val="tx1"/>
                </a:solidFill>
              </a:rPr>
              <a:t>/</a:t>
            </a:r>
            <a:r>
              <a:rPr lang="fr-FR" sz="2400" dirty="0" err="1" smtClean="0">
                <a:solidFill>
                  <a:schemeClr val="tx1"/>
                </a:solidFill>
              </a:rPr>
              <a:t>IaaS</a:t>
            </a:r>
            <a:r>
              <a:rPr lang="fr-FR" sz="2400" dirty="0" smtClean="0">
                <a:solidFill>
                  <a:schemeClr val="tx1"/>
                </a:solidFill>
              </a:rPr>
              <a:t>/</a:t>
            </a:r>
            <a:r>
              <a:rPr lang="fr-FR" sz="2400" dirty="0" err="1" smtClean="0">
                <a:solidFill>
                  <a:schemeClr val="tx1"/>
                </a:solidFill>
              </a:rPr>
              <a:t>PaaS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4883020" y="3973283"/>
            <a:ext cx="17634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66715" y="3663817"/>
            <a:ext cx="4041710" cy="136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Jenkinsfile</a:t>
            </a:r>
            <a:r>
              <a:rPr lang="fr-FR" sz="2400" dirty="0" smtClean="0">
                <a:solidFill>
                  <a:schemeClr val="tx1"/>
                </a:solidFill>
              </a:rPr>
              <a:t>, </a:t>
            </a:r>
            <a:r>
              <a:rPr lang="fr-FR" sz="2400" dirty="0" err="1" smtClean="0">
                <a:solidFill>
                  <a:schemeClr val="tx1"/>
                </a:solidFill>
              </a:rPr>
              <a:t>DockerFile</a:t>
            </a:r>
            <a:r>
              <a:rPr lang="fr-FR" sz="2400" dirty="0" smtClean="0">
                <a:solidFill>
                  <a:schemeClr val="tx1"/>
                </a:solidFill>
              </a:rPr>
              <a:t>, formulaires </a:t>
            </a:r>
            <a:r>
              <a:rPr lang="fr-FR" sz="2400" dirty="0" err="1" smtClean="0">
                <a:solidFill>
                  <a:schemeClr val="tx1"/>
                </a:solidFill>
              </a:rPr>
              <a:t>Kubernetes</a:t>
            </a:r>
            <a:r>
              <a:rPr lang="fr-FR" sz="2400" dirty="0" smtClean="0">
                <a:solidFill>
                  <a:schemeClr val="tx1"/>
                </a:solidFill>
              </a:rPr>
              <a:t>/</a:t>
            </a:r>
            <a:r>
              <a:rPr lang="fr-FR" sz="2400" dirty="0" err="1" smtClean="0">
                <a:solidFill>
                  <a:schemeClr val="tx1"/>
                </a:solidFill>
              </a:rPr>
              <a:t>Ansible</a:t>
            </a:r>
            <a:r>
              <a:rPr lang="fr-FR" sz="2400" dirty="0" smtClean="0">
                <a:solidFill>
                  <a:schemeClr val="tx1"/>
                </a:solidFill>
              </a:rPr>
              <a:t>/</a:t>
            </a:r>
            <a:r>
              <a:rPr lang="fr-FR" sz="2400" dirty="0" err="1" smtClean="0">
                <a:solidFill>
                  <a:schemeClr val="tx1"/>
                </a:solidFill>
              </a:rPr>
              <a:t>Terraform</a:t>
            </a:r>
            <a:r>
              <a:rPr lang="fr-FR" sz="2400" dirty="0" smtClean="0">
                <a:solidFill>
                  <a:schemeClr val="tx1"/>
                </a:solidFill>
              </a:rPr>
              <a:t>, Cloud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0848" y="5265273"/>
            <a:ext cx="4041710" cy="140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Hooks</a:t>
            </a:r>
            <a:r>
              <a:rPr lang="fr-FR" sz="2400" dirty="0" smtClean="0">
                <a:solidFill>
                  <a:schemeClr val="tx1"/>
                </a:solidFill>
              </a:rPr>
              <a:t> pour communiquer entre outils OU outils qui embarquent plusieurs fonctionnalités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/>
          <p:cNvCxnSpPr>
            <a:stCxn id="12" idx="3"/>
            <a:endCxn id="14" idx="1"/>
          </p:cNvCxnSpPr>
          <p:nvPr/>
        </p:nvCxnSpPr>
        <p:spPr>
          <a:xfrm flipV="1">
            <a:off x="4912558" y="5969971"/>
            <a:ext cx="17510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63605" y="5265272"/>
            <a:ext cx="4041710" cy="140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Hook</a:t>
            </a:r>
            <a:r>
              <a:rPr lang="fr-FR" sz="2400" dirty="0" smtClean="0">
                <a:solidFill>
                  <a:schemeClr val="tx1"/>
                </a:solidFill>
              </a:rPr>
              <a:t> GitHub -&gt; Jenkins, commit </a:t>
            </a:r>
            <a:r>
              <a:rPr lang="fr-FR" sz="2400" dirty="0" err="1" smtClean="0">
                <a:solidFill>
                  <a:schemeClr val="tx1"/>
                </a:solidFill>
              </a:rPr>
              <a:t>hooks</a:t>
            </a:r>
            <a:r>
              <a:rPr lang="fr-FR" sz="2400" dirty="0" smtClean="0">
                <a:solidFill>
                  <a:schemeClr val="tx1"/>
                </a:solidFill>
              </a:rPr>
              <a:t> interne à Git, </a:t>
            </a:r>
            <a:r>
              <a:rPr lang="fr-FR" sz="2400" dirty="0" err="1" smtClean="0">
                <a:solidFill>
                  <a:schemeClr val="tx1"/>
                </a:solidFill>
              </a:rPr>
              <a:t>GitLab</a:t>
            </a:r>
            <a:r>
              <a:rPr lang="fr-FR" sz="2400" dirty="0" smtClean="0">
                <a:solidFill>
                  <a:schemeClr val="tx1"/>
                </a:solidFill>
              </a:rPr>
              <a:t> CI, suivi de tickets avec GitHub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9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Partage et veille technologique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522027" y="2346648"/>
            <a:ext cx="4525347" cy="312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643326" y="3844211"/>
            <a:ext cx="1464906" cy="690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Entraide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9784701" y="3019375"/>
            <a:ext cx="1925216" cy="690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OpenSource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9381931" y="4052596"/>
            <a:ext cx="2581468" cy="11492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Git/</a:t>
            </a:r>
            <a:r>
              <a:rPr lang="fr-FR" dirty="0" err="1" smtClean="0"/>
              <a:t>Github</a:t>
            </a:r>
            <a:endParaRPr lang="fr-FR" dirty="0" smtClean="0"/>
          </a:p>
          <a:p>
            <a:pPr algn="ctr"/>
            <a:r>
              <a:rPr lang="fr-FR" dirty="0" err="1" smtClean="0"/>
              <a:t>DockerHub</a:t>
            </a:r>
            <a:endParaRPr lang="fr-FR" dirty="0" smtClean="0"/>
          </a:p>
          <a:p>
            <a:pPr algn="ctr"/>
            <a:r>
              <a:rPr lang="fr-FR" dirty="0" err="1" smtClean="0"/>
              <a:t>StackOverFlow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31154" y="2507116"/>
            <a:ext cx="190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Communauté</a:t>
            </a:r>
            <a:endParaRPr lang="fr-FR" sz="2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069" y="4198776"/>
            <a:ext cx="3909526" cy="218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73697" y="4198776"/>
            <a:ext cx="357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Technologies en évolution</a:t>
            </a:r>
            <a:endParaRPr lang="fr-FR" sz="2400" dirty="0"/>
          </a:p>
        </p:txBody>
      </p:sp>
      <p:sp>
        <p:nvSpPr>
          <p:cNvPr id="11" name="Ellipse 10"/>
          <p:cNvSpPr/>
          <p:nvPr/>
        </p:nvSpPr>
        <p:spPr>
          <a:xfrm>
            <a:off x="1701281" y="4758613"/>
            <a:ext cx="1922106" cy="5971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Veille techno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31235" y="5337695"/>
            <a:ext cx="2034073" cy="886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Solutions plus complètes</a:t>
            </a:r>
            <a:endParaRPr lang="fr-FR" dirty="0"/>
          </a:p>
        </p:txBody>
      </p:sp>
      <p:sp>
        <p:nvSpPr>
          <p:cNvPr id="13" name="Triangle isocèle 12"/>
          <p:cNvSpPr/>
          <p:nvPr/>
        </p:nvSpPr>
        <p:spPr>
          <a:xfrm>
            <a:off x="4570443" y="4320074"/>
            <a:ext cx="3150637" cy="20620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Légalité</a:t>
            </a:r>
          </a:p>
          <a:p>
            <a:pPr algn="ctr"/>
            <a:r>
              <a:rPr lang="fr-FR" dirty="0" smtClean="0"/>
              <a:t>Fiabilité</a:t>
            </a:r>
          </a:p>
          <a:p>
            <a:pPr algn="ctr"/>
            <a:r>
              <a:rPr lang="fr-FR" dirty="0" smtClean="0"/>
              <a:t>Maintenabilité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279848" y="1468986"/>
            <a:ext cx="5887616" cy="248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15142" y="1593979"/>
            <a:ext cx="473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Partage de connaissance et lisibilité</a:t>
            </a:r>
            <a:endParaRPr lang="fr-FR" sz="2400" dirty="0"/>
          </a:p>
        </p:txBody>
      </p:sp>
      <p:sp>
        <p:nvSpPr>
          <p:cNvPr id="16" name="Ellipse 15"/>
          <p:cNvSpPr/>
          <p:nvPr/>
        </p:nvSpPr>
        <p:spPr>
          <a:xfrm>
            <a:off x="4817704" y="2047584"/>
            <a:ext cx="2332653" cy="12456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Commentaires et documentation du code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2615680" y="2709957"/>
            <a:ext cx="2425959" cy="12316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Spécifications technique et fonctionnelles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1559766" y="2141713"/>
            <a:ext cx="2663890" cy="5286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Suivi de tickets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48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7983" y="1964987"/>
            <a:ext cx="7461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DevOps</a:t>
            </a:r>
            <a:r>
              <a:rPr lang="fr-FR" sz="4000" dirty="0" smtClean="0"/>
              <a:t> = Dev + </a:t>
            </a:r>
            <a:r>
              <a:rPr lang="fr-FR" sz="4000" dirty="0" err="1" smtClean="0"/>
              <a:t>Ops</a:t>
            </a:r>
            <a:r>
              <a:rPr lang="fr-FR" sz="4000" dirty="0" smtClean="0"/>
              <a:t> ?</a:t>
            </a:r>
            <a:endParaRPr lang="fr-FR" sz="4000" dirty="0"/>
          </a:p>
        </p:txBody>
      </p:sp>
      <p:sp>
        <p:nvSpPr>
          <p:cNvPr id="5" name="Flèche vers le bas 4"/>
          <p:cNvSpPr/>
          <p:nvPr/>
        </p:nvSpPr>
        <p:spPr>
          <a:xfrm>
            <a:off x="5155659" y="2850158"/>
            <a:ext cx="865761" cy="1186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864463" y="4208839"/>
            <a:ext cx="7461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Pas la question pertinente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72900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Métier Dev-Ops</vt:lpstr>
      <vt:lpstr>Présentation PowerPoint</vt:lpstr>
      <vt:lpstr>Process et Méthode de travail</vt:lpstr>
      <vt:lpstr>Contrôle et anticipation</vt:lpstr>
      <vt:lpstr>Contrôle et anticipation</vt:lpstr>
      <vt:lpstr>Automatisation</vt:lpstr>
      <vt:lpstr>Partage et veille technologique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Métier Dev-Ops</dc:title>
  <dc:creator>ib</dc:creator>
  <cp:lastModifiedBy>ib</cp:lastModifiedBy>
  <cp:revision>1</cp:revision>
  <dcterms:created xsi:type="dcterms:W3CDTF">2021-08-16T07:48:18Z</dcterms:created>
  <dcterms:modified xsi:type="dcterms:W3CDTF">2021-08-16T07:48:33Z</dcterms:modified>
</cp:coreProperties>
</file>