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8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4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6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4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3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6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5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2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2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B793-A02F-4508-8AED-750B1B23422C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460-44FC-4764-BF70-28A54CA46E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9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794335" y="288199"/>
            <a:ext cx="2351314" cy="110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768105" y="1468212"/>
            <a:ext cx="2351314" cy="110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OPS</a:t>
            </a:r>
          </a:p>
        </p:txBody>
      </p:sp>
      <p:sp>
        <p:nvSpPr>
          <p:cNvPr id="6" name="Ellipse 5"/>
          <p:cNvSpPr/>
          <p:nvPr/>
        </p:nvSpPr>
        <p:spPr>
          <a:xfrm>
            <a:off x="7881530" y="1485630"/>
            <a:ext cx="2351314" cy="110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DEV-OPS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726051" y="3871781"/>
            <a:ext cx="2351314" cy="110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732001" y="3897907"/>
            <a:ext cx="2351314" cy="1105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607106" y="1879697"/>
            <a:ext cx="2721430" cy="16241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CHAT APPLICATION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/>
          <p:cNvCxnSpPr>
            <a:stCxn id="4" idx="4"/>
            <a:endCxn id="9" idx="0"/>
          </p:cNvCxnSpPr>
          <p:nvPr/>
        </p:nvCxnSpPr>
        <p:spPr>
          <a:xfrm flipH="1">
            <a:off x="5967821" y="1394188"/>
            <a:ext cx="2171" cy="485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5" idx="6"/>
            <a:endCxn id="9" idx="1"/>
          </p:cNvCxnSpPr>
          <p:nvPr/>
        </p:nvCxnSpPr>
        <p:spPr>
          <a:xfrm>
            <a:off x="4119419" y="2021207"/>
            <a:ext cx="886231" cy="96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0"/>
            <a:endCxn id="9" idx="3"/>
          </p:cNvCxnSpPr>
          <p:nvPr/>
        </p:nvCxnSpPr>
        <p:spPr>
          <a:xfrm flipV="1">
            <a:off x="3901708" y="3265989"/>
            <a:ext cx="1103942" cy="605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0"/>
            <a:endCxn id="9" idx="5"/>
          </p:cNvCxnSpPr>
          <p:nvPr/>
        </p:nvCxnSpPr>
        <p:spPr>
          <a:xfrm flipH="1" flipV="1">
            <a:off x="6929992" y="3265989"/>
            <a:ext cx="977666" cy="631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2"/>
            <a:endCxn id="9" idx="7"/>
          </p:cNvCxnSpPr>
          <p:nvPr/>
        </p:nvCxnSpPr>
        <p:spPr>
          <a:xfrm flipH="1">
            <a:off x="6929992" y="2038625"/>
            <a:ext cx="951538" cy="78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86025" y="524827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Améliorer la communication au sein de l’entreprise</a:t>
            </a:r>
          </a:p>
          <a:p>
            <a:pPr algn="ctr"/>
            <a:r>
              <a:rPr lang="fr-FR" sz="2400" dirty="0" smtClean="0"/>
              <a:t>----</a:t>
            </a:r>
          </a:p>
          <a:p>
            <a:pPr algn="ctr"/>
            <a:r>
              <a:rPr lang="fr-FR" sz="2400" dirty="0" smtClean="0"/>
              <a:t>Centraliser les flux d’information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20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smtClean="0">
                <a:solidFill>
                  <a:srgbClr val="FF0000"/>
                </a:solidFill>
              </a:rPr>
              <a:t>CHAT OPS</a:t>
            </a:r>
            <a:endParaRPr lang="fr-FR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22" y="504826"/>
            <a:ext cx="8271665" cy="38338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38275" y="4838700"/>
            <a:ext cx="9201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Automatiser en « langage humain » des actions simples</a:t>
            </a:r>
          </a:p>
          <a:p>
            <a:pPr algn="ctr"/>
            <a:r>
              <a:rPr lang="fr-FR" sz="2400" dirty="0" smtClean="0"/>
              <a:t>-----</a:t>
            </a:r>
          </a:p>
          <a:p>
            <a:pPr algn="ctr"/>
            <a:r>
              <a:rPr lang="fr-FR" sz="2400" dirty="0" smtClean="0"/>
              <a:t>Recevoir du monitoring de manière optimisée sur une plateforme commune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0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smtClean="0">
                <a:solidFill>
                  <a:srgbClr val="FF0000"/>
                </a:solidFill>
              </a:rPr>
              <a:t>CHAT OPS</a:t>
            </a:r>
            <a:endParaRPr lang="fr-FR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0" y="485800"/>
            <a:ext cx="10058400" cy="56578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20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smtClean="0">
                <a:solidFill>
                  <a:srgbClr val="FF0000"/>
                </a:solidFill>
              </a:rPr>
              <a:t>CHAT OPS</a:t>
            </a:r>
            <a:endParaRPr lang="fr-FR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</dc:creator>
  <cp:lastModifiedBy>ib</cp:lastModifiedBy>
  <cp:revision>4</cp:revision>
  <dcterms:created xsi:type="dcterms:W3CDTF">2021-03-30T07:55:12Z</dcterms:created>
  <dcterms:modified xsi:type="dcterms:W3CDTF">2021-03-30T09:30:29Z</dcterms:modified>
</cp:coreProperties>
</file>