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61" r:id="rId7"/>
    <p:sldId id="277" r:id="rId8"/>
    <p:sldId id="260" r:id="rId9"/>
    <p:sldId id="276" r:id="rId10"/>
    <p:sldId id="267" r:id="rId11"/>
    <p:sldId id="275" r:id="rId12"/>
    <p:sldId id="268" r:id="rId13"/>
    <p:sldId id="266" r:id="rId14"/>
    <p:sldId id="257" r:id="rId15"/>
    <p:sldId id="274" r:id="rId16"/>
    <p:sldId id="269" r:id="rId17"/>
    <p:sldId id="270" r:id="rId18"/>
    <p:sldId id="271" r:id="rId19"/>
    <p:sldId id="272" r:id="rId20"/>
    <p:sldId id="273" r:id="rId21"/>
    <p:sldId id="265" r:id="rId22"/>
    <p:sldId id="278" r:id="rId23"/>
    <p:sldId id="258" r:id="rId24"/>
    <p:sldId id="259" r:id="rId25"/>
    <p:sldId id="263" r:id="rId26"/>
    <p:sldId id="262" r:id="rId27"/>
    <p:sldId id="279" r:id="rId28"/>
    <p:sldId id="26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DBAC5-0206-4B89-A1D3-5FEB2B6F33ED}" v="306" dt="2021-09-07T02:13:54.752"/>
    <p1510:client id="{5AD45FF4-A93C-48AD-9A8A-160EDAA3BA8D}" v="54" dt="2021-09-07T14:14:03.330"/>
    <p1510:client id="{5D28E5C0-E211-4E38-B507-772C987D40F6}" v="29" dt="2021-09-07T09:27:16.009"/>
    <p1510:client id="{6B02287E-F009-4F00-AE86-F45406F08486}" v="4" dt="2021-09-06T15:46:05.342"/>
    <p1510:client id="{79BD003E-B3C0-4DA1-A23C-22668F69AADE}" v="5" dt="2021-09-06T13:38:30.354"/>
    <p1510:client id="{86D3C308-30D6-4782-A7D7-97258736F892}" v="23" dt="2021-09-07T14:14:24.554"/>
    <p1510:client id="{8CCAF09B-08A6-4369-A0DB-38D3CF57DE1C}" v="5" dt="2021-09-07T14:47:13.341"/>
    <p1510:client id="{94095DDF-7BC9-4201-939C-16457724F735}" v="76" dt="2021-09-07T13:05:45.624"/>
    <p1510:client id="{97560965-A301-4AEC-A4B2-1ACB9E8C55E2}" v="2" dt="2021-09-07T12:23:36.158"/>
    <p1510:client id="{A6105020-A78F-4D93-8A9C-3205A5B5145B}" v="26" dt="2021-09-06T02:08:35.775"/>
    <p1510:client id="{A99547E5-D0D6-4C24-B3C9-7941C018C78D}" v="767" dt="2021-09-07T15:02:45.654"/>
    <p1510:client id="{CA56ED37-3F54-4A61-AE78-6FE55E928C17}" v="18" dt="2021-09-07T07:29:25.991"/>
    <p1510:client id="{DFEF13CD-C53E-4CF6-B34F-EA38044365D1}" v="8" dt="2021-09-07T14:10:48.973"/>
    <p1510:client id="{FA8C79B5-635D-44A0-AD90-744D138EDF4A}" v="77" dt="2021-09-07T12:25:57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s_boy" userId="S::hoos_boy_hotmail.com#ext#@ibgroupecegos.onmicrosoft.com::4e154a85-fd20-4691-aa9c-c4087f114a34" providerId="AD" clId="Web-{16EDBAC5-0206-4B89-A1D3-5FEB2B6F33ED}"/>
    <pc:docChg chg="addSld modSld">
      <pc:chgData name="hoos_boy" userId="S::hoos_boy_hotmail.com#ext#@ibgroupecegos.onmicrosoft.com::4e154a85-fd20-4691-aa9c-c4087f114a34" providerId="AD" clId="Web-{16EDBAC5-0206-4B89-A1D3-5FEB2B6F33ED}" dt="2021-09-07T02:13:54.752" v="289"/>
      <pc:docMkLst>
        <pc:docMk/>
      </pc:docMkLst>
      <pc:sldChg chg="addSp delSp modSp new">
        <pc:chgData name="hoos_boy" userId="S::hoos_boy_hotmail.com#ext#@ibgroupecegos.onmicrosoft.com::4e154a85-fd20-4691-aa9c-c4087f114a34" providerId="AD" clId="Web-{16EDBAC5-0206-4B89-A1D3-5FEB2B6F33ED}" dt="2021-09-07T02:13:54.752" v="289"/>
        <pc:sldMkLst>
          <pc:docMk/>
          <pc:sldMk cId="3715506174" sldId="263"/>
        </pc:sldMkLst>
        <pc:spChg chg="mod">
          <ac:chgData name="hoos_boy" userId="S::hoos_boy_hotmail.com#ext#@ibgroupecegos.onmicrosoft.com::4e154a85-fd20-4691-aa9c-c4087f114a34" providerId="AD" clId="Web-{16EDBAC5-0206-4B89-A1D3-5FEB2B6F33ED}" dt="2021-09-07T02:13:07.282" v="280" actId="1076"/>
          <ac:spMkLst>
            <pc:docMk/>
            <pc:sldMk cId="3715506174" sldId="263"/>
            <ac:spMk id="2" creationId="{AFF043FB-282F-458B-BE51-6E8B493A87B0}"/>
          </ac:spMkLst>
        </pc:spChg>
        <pc:spChg chg="del">
          <ac:chgData name="hoos_boy" userId="S::hoos_boy_hotmail.com#ext#@ibgroupecegos.onmicrosoft.com::4e154a85-fd20-4691-aa9c-c4087f114a34" providerId="AD" clId="Web-{16EDBAC5-0206-4B89-A1D3-5FEB2B6F33ED}" dt="2021-09-07T02:06:02.863" v="8"/>
          <ac:spMkLst>
            <pc:docMk/>
            <pc:sldMk cId="3715506174" sldId="263"/>
            <ac:spMk id="3" creationId="{CEA8B9FE-5B04-424F-B36D-7968882AE261}"/>
          </ac:spMkLst>
        </pc:spChg>
        <pc:spChg chg="add mod">
          <ac:chgData name="hoos_boy" userId="S::hoos_boy_hotmail.com#ext#@ibgroupecegos.onmicrosoft.com::4e154a85-fd20-4691-aa9c-c4087f114a34" providerId="AD" clId="Web-{16EDBAC5-0206-4B89-A1D3-5FEB2B6F33ED}" dt="2021-09-07T02:13:00.485" v="274" actId="1076"/>
          <ac:spMkLst>
            <pc:docMk/>
            <pc:sldMk cId="3715506174" sldId="263"/>
            <ac:spMk id="6" creationId="{F1731389-EFC9-4E95-B369-4EDB967A1A49}"/>
          </ac:spMkLst>
        </pc:spChg>
        <pc:spChg chg="add mod">
          <ac:chgData name="hoos_boy" userId="S::hoos_boy_hotmail.com#ext#@ibgroupecegos.onmicrosoft.com::4e154a85-fd20-4691-aa9c-c4087f114a34" providerId="AD" clId="Web-{16EDBAC5-0206-4B89-A1D3-5FEB2B6F33ED}" dt="2021-09-07T02:13:46.173" v="287"/>
          <ac:spMkLst>
            <pc:docMk/>
            <pc:sldMk cId="3715506174" sldId="263"/>
            <ac:spMk id="7" creationId="{C29D2D46-CC98-42BB-81D0-A09D3968D959}"/>
          </ac:spMkLst>
        </pc:spChg>
        <pc:spChg chg="add mod">
          <ac:chgData name="hoos_boy" userId="S::hoos_boy_hotmail.com#ext#@ibgroupecegos.onmicrosoft.com::4e154a85-fd20-4691-aa9c-c4087f114a34" providerId="AD" clId="Web-{16EDBAC5-0206-4B89-A1D3-5FEB2B6F33ED}" dt="2021-09-07T02:13:51.158" v="288"/>
          <ac:spMkLst>
            <pc:docMk/>
            <pc:sldMk cId="3715506174" sldId="263"/>
            <ac:spMk id="8" creationId="{A98BCF34-D345-4DC7-8319-00DB82624EA7}"/>
          </ac:spMkLst>
        </pc:spChg>
        <pc:spChg chg="add mod">
          <ac:chgData name="hoos_boy" userId="S::hoos_boy_hotmail.com#ext#@ibgroupecegos.onmicrosoft.com::4e154a85-fd20-4691-aa9c-c4087f114a34" providerId="AD" clId="Web-{16EDBAC5-0206-4B89-A1D3-5FEB2B6F33ED}" dt="2021-09-07T02:13:54.752" v="289"/>
          <ac:spMkLst>
            <pc:docMk/>
            <pc:sldMk cId="3715506174" sldId="263"/>
            <ac:spMk id="9" creationId="{11A0CB5D-8CDA-4EBA-B77D-A140C1E8C3F4}"/>
          </ac:spMkLst>
        </pc:spChg>
        <pc:spChg chg="add mod">
          <ac:chgData name="hoos_boy" userId="S::hoos_boy_hotmail.com#ext#@ibgroupecegos.onmicrosoft.com::4e154a85-fd20-4691-aa9c-c4087f114a34" providerId="AD" clId="Web-{16EDBAC5-0206-4B89-A1D3-5FEB2B6F33ED}" dt="2021-09-07T02:13:37.392" v="285"/>
          <ac:spMkLst>
            <pc:docMk/>
            <pc:sldMk cId="3715506174" sldId="263"/>
            <ac:spMk id="10" creationId="{4A7F9DCB-2A6A-43F2-B09A-BABFE8948E9F}"/>
          </ac:spMkLst>
        </pc:spChg>
        <pc:spChg chg="add mod">
          <ac:chgData name="hoos_boy" userId="S::hoos_boy_hotmail.com#ext#@ibgroupecegos.onmicrosoft.com::4e154a85-fd20-4691-aa9c-c4087f114a34" providerId="AD" clId="Web-{16EDBAC5-0206-4B89-A1D3-5FEB2B6F33ED}" dt="2021-09-07T02:13:41.673" v="286"/>
          <ac:spMkLst>
            <pc:docMk/>
            <pc:sldMk cId="3715506174" sldId="263"/>
            <ac:spMk id="11" creationId="{D22B291F-52DC-4991-BBF1-3B7E282BA752}"/>
          </ac:spMkLst>
        </pc:spChg>
        <pc:spChg chg="add mod">
          <ac:chgData name="hoos_boy" userId="S::hoos_boy_hotmail.com#ext#@ibgroupecegos.onmicrosoft.com::4e154a85-fd20-4691-aa9c-c4087f114a34" providerId="AD" clId="Web-{16EDBAC5-0206-4B89-A1D3-5FEB2B6F33ED}" dt="2021-09-07T02:13:30.048" v="284"/>
          <ac:spMkLst>
            <pc:docMk/>
            <pc:sldMk cId="3715506174" sldId="263"/>
            <ac:spMk id="12" creationId="{A874C8D9-F618-4F77-816A-4DAA0CDB65D5}"/>
          </ac:spMkLst>
        </pc:spChg>
        <pc:picChg chg="add mod">
          <ac:chgData name="hoos_boy" userId="S::hoos_boy_hotmail.com#ext#@ibgroupecegos.onmicrosoft.com::4e154a85-fd20-4691-aa9c-c4087f114a34" providerId="AD" clId="Web-{16EDBAC5-0206-4B89-A1D3-5FEB2B6F33ED}" dt="2021-09-07T02:06:06.129" v="10" actId="1076"/>
          <ac:picMkLst>
            <pc:docMk/>
            <pc:sldMk cId="3715506174" sldId="263"/>
            <ac:picMk id="5" creationId="{553DA01F-6DEC-4D40-B8DC-007D3EBBC24F}"/>
          </ac:picMkLst>
        </pc:picChg>
      </pc:sldChg>
    </pc:docChg>
  </pc:docChgLst>
  <pc:docChgLst>
    <pc:chgData name="Adrien CESCHIN" userId="S::adrien.ceschin_neo-soft.fr#ext#@ibgroupecegos.onmicrosoft.com::e2682f82-601e-4e1c-8c1d-c52d6607906c" providerId="AD" clId="Web-{8CCAF09B-08A6-4369-A0DB-38D3CF57DE1C}"/>
    <pc:docChg chg="modSld sldOrd">
      <pc:chgData name="Adrien CESCHIN" userId="S::adrien.ceschin_neo-soft.fr#ext#@ibgroupecegos.onmicrosoft.com::e2682f82-601e-4e1c-8c1d-c52d6607906c" providerId="AD" clId="Web-{8CCAF09B-08A6-4369-A0DB-38D3CF57DE1C}" dt="2021-09-07T14:47:13.341" v="4" actId="20577"/>
      <pc:docMkLst>
        <pc:docMk/>
      </pc:docMkLst>
      <pc:sldChg chg="modSp">
        <pc:chgData name="Adrien CESCHIN" userId="S::adrien.ceschin_neo-soft.fr#ext#@ibgroupecegos.onmicrosoft.com::e2682f82-601e-4e1c-8c1d-c52d6607906c" providerId="AD" clId="Web-{8CCAF09B-08A6-4369-A0DB-38D3CF57DE1C}" dt="2021-09-07T14:47:13.341" v="4" actId="20577"/>
        <pc:sldMkLst>
          <pc:docMk/>
          <pc:sldMk cId="3724363852" sldId="258"/>
        </pc:sldMkLst>
        <pc:spChg chg="mod">
          <ac:chgData name="Adrien CESCHIN" userId="S::adrien.ceschin_neo-soft.fr#ext#@ibgroupecegos.onmicrosoft.com::e2682f82-601e-4e1c-8c1d-c52d6607906c" providerId="AD" clId="Web-{8CCAF09B-08A6-4369-A0DB-38D3CF57DE1C}" dt="2021-09-07T14:47:13.341" v="4" actId="20577"/>
          <ac:spMkLst>
            <pc:docMk/>
            <pc:sldMk cId="3724363852" sldId="258"/>
            <ac:spMk id="4" creationId="{F436C0D9-D8B6-44F3-AAE2-A9DE83E889A1}"/>
          </ac:spMkLst>
        </pc:spChg>
      </pc:sldChg>
      <pc:sldChg chg="ord">
        <pc:chgData name="Adrien CESCHIN" userId="S::adrien.ceschin_neo-soft.fr#ext#@ibgroupecegos.onmicrosoft.com::e2682f82-601e-4e1c-8c1d-c52d6607906c" providerId="AD" clId="Web-{8CCAF09B-08A6-4369-A0DB-38D3CF57DE1C}" dt="2021-09-07T14:45:00.963" v="0"/>
        <pc:sldMkLst>
          <pc:docMk/>
          <pc:sldMk cId="4202913573" sldId="267"/>
        </pc:sldMkLst>
      </pc:sldChg>
    </pc:docChg>
  </pc:docChgLst>
  <pc:docChgLst>
    <pc:chgData name="Arnaud DEGEZ" userId="S::arnaud.degez_neo-soft.fr#ext#@ibgroupecegos.onmicrosoft.com::2f071b9d-848d-4574-9039-141d5232ff4d" providerId="AD" clId="Web-{CA56ED37-3F54-4A61-AE78-6FE55E928C17}"/>
    <pc:docChg chg="addSld modSld">
      <pc:chgData name="Arnaud DEGEZ" userId="S::arnaud.degez_neo-soft.fr#ext#@ibgroupecegos.onmicrosoft.com::2f071b9d-848d-4574-9039-141d5232ff4d" providerId="AD" clId="Web-{CA56ED37-3F54-4A61-AE78-6FE55E928C17}" dt="2021-09-07T07:29:10.522" v="8" actId="20577"/>
      <pc:docMkLst>
        <pc:docMk/>
      </pc:docMkLst>
      <pc:sldChg chg="modSp new">
        <pc:chgData name="Arnaud DEGEZ" userId="S::arnaud.degez_neo-soft.fr#ext#@ibgroupecegos.onmicrosoft.com::2f071b9d-848d-4574-9039-141d5232ff4d" providerId="AD" clId="Web-{CA56ED37-3F54-4A61-AE78-6FE55E928C17}" dt="2021-09-07T07:29:10.522" v="8" actId="20577"/>
        <pc:sldMkLst>
          <pc:docMk/>
          <pc:sldMk cId="707576527" sldId="264"/>
        </pc:sldMkLst>
        <pc:spChg chg="mod">
          <ac:chgData name="Arnaud DEGEZ" userId="S::arnaud.degez_neo-soft.fr#ext#@ibgroupecegos.onmicrosoft.com::2f071b9d-848d-4574-9039-141d5232ff4d" providerId="AD" clId="Web-{CA56ED37-3F54-4A61-AE78-6FE55E928C17}" dt="2021-09-07T07:29:10.522" v="8" actId="20577"/>
          <ac:spMkLst>
            <pc:docMk/>
            <pc:sldMk cId="707576527" sldId="264"/>
            <ac:spMk id="2" creationId="{44C0D59C-5EC1-4994-8327-65DDF8FB4206}"/>
          </ac:spMkLst>
        </pc:spChg>
      </pc:sldChg>
    </pc:docChg>
  </pc:docChgLst>
  <pc:docChgLst>
    <pc:chgData name="hoos_boy" userId="S::hoos_boy_hotmail.com#ext#@ibgroupecegos.onmicrosoft.com::4e154a85-fd20-4691-aa9c-c4087f114a34" providerId="AD" clId="Web-{A6105020-A78F-4D93-8A9C-3205A5B5145B}"/>
    <pc:docChg chg="modSld">
      <pc:chgData name="hoos_boy" userId="S::hoos_boy_hotmail.com#ext#@ibgroupecegos.onmicrosoft.com::4e154a85-fd20-4691-aa9c-c4087f114a34" providerId="AD" clId="Web-{A6105020-A78F-4D93-8A9C-3205A5B5145B}" dt="2021-09-06T02:08:35.775" v="12" actId="20577"/>
      <pc:docMkLst>
        <pc:docMk/>
      </pc:docMkLst>
      <pc:sldChg chg="modSp">
        <pc:chgData name="hoos_boy" userId="S::hoos_boy_hotmail.com#ext#@ibgroupecegos.onmicrosoft.com::4e154a85-fd20-4691-aa9c-c4087f114a34" providerId="AD" clId="Web-{A6105020-A78F-4D93-8A9C-3205A5B5145B}" dt="2021-09-06T02:08:35.775" v="12" actId="20577"/>
        <pc:sldMkLst>
          <pc:docMk/>
          <pc:sldMk cId="3212052162" sldId="262"/>
        </pc:sldMkLst>
        <pc:spChg chg="mod">
          <ac:chgData name="hoos_boy" userId="S::hoos_boy_hotmail.com#ext#@ibgroupecegos.onmicrosoft.com::4e154a85-fd20-4691-aa9c-c4087f114a34" providerId="AD" clId="Web-{A6105020-A78F-4D93-8A9C-3205A5B5145B}" dt="2021-09-06T02:08:35.775" v="12" actId="20577"/>
          <ac:spMkLst>
            <pc:docMk/>
            <pc:sldMk cId="3212052162" sldId="262"/>
            <ac:spMk id="3" creationId="{76CAEB61-5875-4AE8-9280-EE8D605D825D}"/>
          </ac:spMkLst>
        </pc:spChg>
      </pc:sldChg>
    </pc:docChg>
  </pc:docChgLst>
  <pc:docChgLst>
    <pc:chgData name="Arnaud DEGEZ" userId="S::arnaud.degez_neo-soft.fr#ext#@ibgroupecegos.onmicrosoft.com::2f071b9d-848d-4574-9039-141d5232ff4d" providerId="AD" clId="Web-{6B02287E-F009-4F00-AE86-F45406F08486}"/>
    <pc:docChg chg="modSld">
      <pc:chgData name="Arnaud DEGEZ" userId="S::arnaud.degez_neo-soft.fr#ext#@ibgroupecegos.onmicrosoft.com::2f071b9d-848d-4574-9039-141d5232ff4d" providerId="AD" clId="Web-{6B02287E-F009-4F00-AE86-F45406F08486}" dt="2021-09-06T15:46:05.342" v="1" actId="20577"/>
      <pc:docMkLst>
        <pc:docMk/>
      </pc:docMkLst>
      <pc:sldChg chg="modSp">
        <pc:chgData name="Arnaud DEGEZ" userId="S::arnaud.degez_neo-soft.fr#ext#@ibgroupecegos.onmicrosoft.com::2f071b9d-848d-4574-9039-141d5232ff4d" providerId="AD" clId="Web-{6B02287E-F009-4F00-AE86-F45406F08486}" dt="2021-09-06T15:46:05.342" v="1" actId="20577"/>
        <pc:sldMkLst>
          <pc:docMk/>
          <pc:sldMk cId="3212052162" sldId="262"/>
        </pc:sldMkLst>
        <pc:spChg chg="mod">
          <ac:chgData name="Arnaud DEGEZ" userId="S::arnaud.degez_neo-soft.fr#ext#@ibgroupecegos.onmicrosoft.com::2f071b9d-848d-4574-9039-141d5232ff4d" providerId="AD" clId="Web-{6B02287E-F009-4F00-AE86-F45406F08486}" dt="2021-09-06T15:46:05.342" v="1" actId="20577"/>
          <ac:spMkLst>
            <pc:docMk/>
            <pc:sldMk cId="3212052162" sldId="262"/>
            <ac:spMk id="3" creationId="{76CAEB61-5875-4AE8-9280-EE8D605D825D}"/>
          </ac:spMkLst>
        </pc:spChg>
      </pc:sldChg>
    </pc:docChg>
  </pc:docChgLst>
  <pc:docChgLst>
    <pc:chgData name="hoos_boy" userId="S::hoos_boy_hotmail.com#ext#@ibgroupecegos.onmicrosoft.com::4e154a85-fd20-4691-aa9c-c4087f114a34" providerId="AD" clId="Web-{A99547E5-D0D6-4C24-B3C9-7941C018C78D}"/>
    <pc:docChg chg="addSld modSld sldOrd">
      <pc:chgData name="hoos_boy" userId="S::hoos_boy_hotmail.com#ext#@ibgroupecegos.onmicrosoft.com::4e154a85-fd20-4691-aa9c-c4087f114a34" providerId="AD" clId="Web-{A99547E5-D0D6-4C24-B3C9-7941C018C78D}" dt="2021-09-07T15:02:42.201" v="448" actId="20577"/>
      <pc:docMkLst>
        <pc:docMk/>
      </pc:docMkLst>
      <pc:sldChg chg="addSp delSp modSp ord">
        <pc:chgData name="hoos_boy" userId="S::hoos_boy_hotmail.com#ext#@ibgroupecegos.onmicrosoft.com::4e154a85-fd20-4691-aa9c-c4087f114a34" providerId="AD" clId="Web-{A99547E5-D0D6-4C24-B3C9-7941C018C78D}" dt="2021-09-07T15:02:42.201" v="448" actId="20577"/>
        <pc:sldMkLst>
          <pc:docMk/>
          <pc:sldMk cId="1544399482" sldId="257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5:02:42.201" v="448" actId="20577"/>
          <ac:spMkLst>
            <pc:docMk/>
            <pc:sldMk cId="1544399482" sldId="257"/>
            <ac:spMk id="2" creationId="{053C6033-BC04-4C54-9193-DE13067D9BA8}"/>
          </ac:spMkLst>
        </pc:spChg>
        <pc:picChg chg="del">
          <ac:chgData name="hoos_boy" userId="S::hoos_boy_hotmail.com#ext#@ibgroupecegos.onmicrosoft.com::4e154a85-fd20-4691-aa9c-c4087f114a34" providerId="AD" clId="Web-{A99547E5-D0D6-4C24-B3C9-7941C018C78D}" dt="2021-09-07T14:17:17.481" v="6"/>
          <ac:picMkLst>
            <pc:docMk/>
            <pc:sldMk cId="1544399482" sldId="257"/>
            <ac:picMk id="3" creationId="{10434617-842C-435B-8462-FAF602850046}"/>
          </ac:picMkLst>
        </pc:picChg>
        <pc:picChg chg="del">
          <ac:chgData name="hoos_boy" userId="S::hoos_boy_hotmail.com#ext#@ibgroupecegos.onmicrosoft.com::4e154a85-fd20-4691-aa9c-c4087f114a34" providerId="AD" clId="Web-{A99547E5-D0D6-4C24-B3C9-7941C018C78D}" dt="2021-09-07T14:17:17.481" v="5"/>
          <ac:picMkLst>
            <pc:docMk/>
            <pc:sldMk cId="1544399482" sldId="257"/>
            <ac:picMk id="8" creationId="{1C758CFB-3034-43D7-81D4-8FA0B17D1A1E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31:29.589" v="166" actId="1076"/>
          <ac:picMkLst>
            <pc:docMk/>
            <pc:sldMk cId="1544399482" sldId="257"/>
            <ac:picMk id="9" creationId="{FA64FE39-A352-4035-99C1-ECFE4A9393E2}"/>
          </ac:picMkLst>
        </pc:picChg>
        <pc:picChg chg="del">
          <ac:chgData name="hoos_boy" userId="S::hoos_boy_hotmail.com#ext#@ibgroupecegos.onmicrosoft.com::4e154a85-fd20-4691-aa9c-c4087f114a34" providerId="AD" clId="Web-{A99547E5-D0D6-4C24-B3C9-7941C018C78D}" dt="2021-09-07T14:17:17.481" v="4"/>
          <ac:picMkLst>
            <pc:docMk/>
            <pc:sldMk cId="1544399482" sldId="257"/>
            <ac:picMk id="10" creationId="{DD663A2F-C222-4D08-B5D6-E3DB92D442AA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31:57.605" v="169" actId="14100"/>
          <ac:picMkLst>
            <pc:docMk/>
            <pc:sldMk cId="1544399482" sldId="257"/>
            <ac:picMk id="11" creationId="{0B037CE9-5649-4C0C-A8AC-5FF0135E1FF4}"/>
          </ac:picMkLst>
        </pc:picChg>
        <pc:picChg chg="add del mod">
          <ac:chgData name="hoos_boy" userId="S::hoos_boy_hotmail.com#ext#@ibgroupecegos.onmicrosoft.com::4e154a85-fd20-4691-aa9c-c4087f114a34" providerId="AD" clId="Web-{A99547E5-D0D6-4C24-B3C9-7941C018C78D}" dt="2021-09-07T14:57:45.539" v="366"/>
          <ac:picMkLst>
            <pc:docMk/>
            <pc:sldMk cId="1544399482" sldId="257"/>
            <ac:picMk id="12" creationId="{0C63A1B9-04B7-487E-B378-E5D82D1E6807}"/>
          </ac:picMkLst>
        </pc:picChg>
        <pc:picChg chg="del">
          <ac:chgData name="hoos_boy" userId="S::hoos_boy_hotmail.com#ext#@ibgroupecegos.onmicrosoft.com::4e154a85-fd20-4691-aa9c-c4087f114a34" providerId="AD" clId="Web-{A99547E5-D0D6-4C24-B3C9-7941C018C78D}" dt="2021-09-07T14:17:17.481" v="7"/>
          <ac:picMkLst>
            <pc:docMk/>
            <pc:sldMk cId="1544399482" sldId="257"/>
            <ac:picMk id="1040" creationId="{F6A9B52B-3132-4442-BFF1-600476EFAD91}"/>
          </ac:picMkLst>
        </pc:picChg>
      </pc:sldChg>
      <pc:sldChg chg="addSp modSp">
        <pc:chgData name="hoos_boy" userId="S::hoos_boy_hotmail.com#ext#@ibgroupecegos.onmicrosoft.com::4e154a85-fd20-4691-aa9c-c4087f114a34" providerId="AD" clId="Web-{A99547E5-D0D6-4C24-B3C9-7941C018C78D}" dt="2021-09-07T14:41:06.709" v="249" actId="20577"/>
        <pc:sldMkLst>
          <pc:docMk/>
          <pc:sldMk cId="2247303290" sldId="265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41:06.709" v="249" actId="20577"/>
          <ac:spMkLst>
            <pc:docMk/>
            <pc:sldMk cId="2247303290" sldId="265"/>
            <ac:spMk id="3" creationId="{09FD4DDB-B1A8-490F-B1BE-EBEFDE568EB3}"/>
          </ac:spMkLst>
        </pc:spChg>
        <pc:picChg chg="add mod">
          <ac:chgData name="hoos_boy" userId="S::hoos_boy_hotmail.com#ext#@ibgroupecegos.onmicrosoft.com::4e154a85-fd20-4691-aa9c-c4087f114a34" providerId="AD" clId="Web-{A99547E5-D0D6-4C24-B3C9-7941C018C78D}" dt="2021-09-07T14:40:43.755" v="234" actId="1076"/>
          <ac:picMkLst>
            <pc:docMk/>
            <pc:sldMk cId="2247303290" sldId="265"/>
            <ac:picMk id="4" creationId="{ABB31AA3-8349-4D75-8462-B2A2C6AC3237}"/>
          </ac:picMkLst>
        </pc:picChg>
      </pc:sldChg>
      <pc:sldChg chg="addSp delSp modSp new ord">
        <pc:chgData name="hoos_boy" userId="S::hoos_boy_hotmail.com#ext#@ibgroupecegos.onmicrosoft.com::4e154a85-fd20-4691-aa9c-c4087f114a34" providerId="AD" clId="Web-{A99547E5-D0D6-4C24-B3C9-7941C018C78D}" dt="2021-09-07T14:57:53.305" v="368" actId="1076"/>
        <pc:sldMkLst>
          <pc:docMk/>
          <pc:sldMk cId="1454418103" sldId="266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17:11.840" v="3" actId="20577"/>
          <ac:spMkLst>
            <pc:docMk/>
            <pc:sldMk cId="1454418103" sldId="266"/>
            <ac:spMk id="2" creationId="{592749E3-0FC3-45C7-A076-CBCA2EF5616F}"/>
          </ac:spMkLst>
        </pc:spChg>
        <pc:spChg chg="del">
          <ac:chgData name="hoos_boy" userId="S::hoos_boy_hotmail.com#ext#@ibgroupecegos.onmicrosoft.com::4e154a85-fd20-4691-aa9c-c4087f114a34" providerId="AD" clId="Web-{A99547E5-D0D6-4C24-B3C9-7941C018C78D}" dt="2021-09-07T14:17:20.340" v="8"/>
          <ac:spMkLst>
            <pc:docMk/>
            <pc:sldMk cId="1454418103" sldId="266"/>
            <ac:spMk id="3" creationId="{83C14A51-A91C-45D7-89E9-F158C199C852}"/>
          </ac:spMkLst>
        </pc:spChg>
        <pc:picChg chg="add mod">
          <ac:chgData name="hoos_boy" userId="S::hoos_boy_hotmail.com#ext#@ibgroupecegos.onmicrosoft.com::4e154a85-fd20-4691-aa9c-c4087f114a34" providerId="AD" clId="Web-{A99547E5-D0D6-4C24-B3C9-7941C018C78D}" dt="2021-09-07T14:18:05.294" v="25" actId="1076"/>
          <ac:picMkLst>
            <pc:docMk/>
            <pc:sldMk cId="1454418103" sldId="266"/>
            <ac:picMk id="4" creationId="{DE2A6C89-3E84-4A4D-A476-B484B209F371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17:44.840" v="18" actId="14100"/>
          <ac:picMkLst>
            <pc:docMk/>
            <pc:sldMk cId="1454418103" sldId="266"/>
            <ac:picMk id="5" creationId="{C79618E6-FCDC-4D89-BC92-B203A8B3B933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17:46.981" v="19" actId="14100"/>
          <ac:picMkLst>
            <pc:docMk/>
            <pc:sldMk cId="1454418103" sldId="266"/>
            <ac:picMk id="6" creationId="{1D8E8037-C0B2-4620-86CE-A745A5EC8ABF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17:50.809" v="21" actId="1076"/>
          <ac:picMkLst>
            <pc:docMk/>
            <pc:sldMk cId="1454418103" sldId="266"/>
            <ac:picMk id="7" creationId="{F561822B-919E-4E04-B654-CADF66B3247E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18:05.309" v="26" actId="1076"/>
          <ac:picMkLst>
            <pc:docMk/>
            <pc:sldMk cId="1454418103" sldId="266"/>
            <ac:picMk id="9" creationId="{EF119071-FC27-4839-96D3-987473EB5CCA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18:37.810" v="29" actId="1076"/>
          <ac:picMkLst>
            <pc:docMk/>
            <pc:sldMk cId="1454418103" sldId="266"/>
            <ac:picMk id="10" creationId="{0FA0086A-85CA-459A-AAEE-F64C5048A135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57:53.305" v="368" actId="1076"/>
          <ac:picMkLst>
            <pc:docMk/>
            <pc:sldMk cId="1454418103" sldId="266"/>
            <ac:picMk id="11" creationId="{B436C58C-4AE5-4F2C-ADAA-7A154B3A3383}"/>
          </ac:picMkLst>
        </pc:picChg>
      </pc:sldChg>
      <pc:sldChg chg="addSp modSp new">
        <pc:chgData name="hoos_boy" userId="S::hoos_boy_hotmail.com#ext#@ibgroupecegos.onmicrosoft.com::4e154a85-fd20-4691-aa9c-c4087f114a34" providerId="AD" clId="Web-{A99547E5-D0D6-4C24-B3C9-7941C018C78D}" dt="2021-09-07T14:26:33.865" v="119" actId="1076"/>
        <pc:sldMkLst>
          <pc:docMk/>
          <pc:sldMk cId="4202913573" sldId="267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25:17.317" v="90" actId="1076"/>
          <ac:spMkLst>
            <pc:docMk/>
            <pc:sldMk cId="4202913573" sldId="267"/>
            <ac:spMk id="2" creationId="{B1E19D59-4017-45A0-B78C-561EB98FD90A}"/>
          </ac:spMkLst>
        </pc:spChg>
        <pc:spChg chg="mod">
          <ac:chgData name="hoos_boy" userId="S::hoos_boy_hotmail.com#ext#@ibgroupecegos.onmicrosoft.com::4e154a85-fd20-4691-aa9c-c4087f114a34" providerId="AD" clId="Web-{A99547E5-D0D6-4C24-B3C9-7941C018C78D}" dt="2021-09-07T14:26:28.818" v="117" actId="1076"/>
          <ac:spMkLst>
            <pc:docMk/>
            <pc:sldMk cId="4202913573" sldId="267"/>
            <ac:spMk id="3" creationId="{05F38F23-6D6F-4FFE-80D4-D54BF2758FB7}"/>
          </ac:spMkLst>
        </pc:spChg>
        <pc:picChg chg="add mod">
          <ac:chgData name="hoos_boy" userId="S::hoos_boy_hotmail.com#ext#@ibgroupecegos.onmicrosoft.com::4e154a85-fd20-4691-aa9c-c4087f114a34" providerId="AD" clId="Web-{A99547E5-D0D6-4C24-B3C9-7941C018C78D}" dt="2021-09-07T14:26:33.865" v="119" actId="1076"/>
          <ac:picMkLst>
            <pc:docMk/>
            <pc:sldMk cId="4202913573" sldId="267"/>
            <ac:picMk id="4" creationId="{CA5D814C-1E9D-4CE9-8056-941494E11EBC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26:31.428" v="118" actId="14100"/>
          <ac:picMkLst>
            <pc:docMk/>
            <pc:sldMk cId="4202913573" sldId="267"/>
            <ac:picMk id="5" creationId="{DEE68099-5981-4CEE-B251-6654E04CCC24}"/>
          </ac:picMkLst>
        </pc:picChg>
      </pc:sldChg>
      <pc:sldChg chg="addSp delSp modSp new">
        <pc:chgData name="hoos_boy" userId="S::hoos_boy_hotmail.com#ext#@ibgroupecegos.onmicrosoft.com::4e154a85-fd20-4691-aa9c-c4087f114a34" providerId="AD" clId="Web-{A99547E5-D0D6-4C24-B3C9-7941C018C78D}" dt="2021-09-07T14:31:02.995" v="162" actId="1076"/>
        <pc:sldMkLst>
          <pc:docMk/>
          <pc:sldMk cId="2526288322" sldId="268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27:25.929" v="128" actId="20577"/>
          <ac:spMkLst>
            <pc:docMk/>
            <pc:sldMk cId="2526288322" sldId="268"/>
            <ac:spMk id="2" creationId="{AE8852DF-1F01-4485-B7DD-E61DB027E66B}"/>
          </ac:spMkLst>
        </pc:spChg>
        <pc:spChg chg="del">
          <ac:chgData name="hoos_boy" userId="S::hoos_boy_hotmail.com#ext#@ibgroupecegos.onmicrosoft.com::4e154a85-fd20-4691-aa9c-c4087f114a34" providerId="AD" clId="Web-{A99547E5-D0D6-4C24-B3C9-7941C018C78D}" dt="2021-09-07T14:27:28.616" v="129"/>
          <ac:spMkLst>
            <pc:docMk/>
            <pc:sldMk cId="2526288322" sldId="268"/>
            <ac:spMk id="3" creationId="{3D6A2662-81C6-441E-A03F-BF0E143268DF}"/>
          </ac:spMkLst>
        </pc:spChg>
        <pc:picChg chg="add del mod">
          <ac:chgData name="hoos_boy" userId="S::hoos_boy_hotmail.com#ext#@ibgroupecegos.onmicrosoft.com::4e154a85-fd20-4691-aa9c-c4087f114a34" providerId="AD" clId="Web-{A99547E5-D0D6-4C24-B3C9-7941C018C78D}" dt="2021-09-07T14:28:12.023" v="135"/>
          <ac:picMkLst>
            <pc:docMk/>
            <pc:sldMk cId="2526288322" sldId="268"/>
            <ac:picMk id="4" creationId="{CCE86B4D-245C-428D-8659-D4DD1C923D34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30:47.260" v="157" actId="1076"/>
          <ac:picMkLst>
            <pc:docMk/>
            <pc:sldMk cId="2526288322" sldId="268"/>
            <ac:picMk id="5" creationId="{DCFFD41C-863B-403F-BAD2-6D24621569B4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28:46.290" v="144" actId="1076"/>
          <ac:picMkLst>
            <pc:docMk/>
            <pc:sldMk cId="2526288322" sldId="268"/>
            <ac:picMk id="6" creationId="{21883215-C7CA-490E-AB81-A28F7E4513AF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30:11.025" v="151" actId="14100"/>
          <ac:picMkLst>
            <pc:docMk/>
            <pc:sldMk cId="2526288322" sldId="268"/>
            <ac:picMk id="7" creationId="{A5F9F646-C41D-4360-9200-BE0C292EAC60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30:50.667" v="158" actId="14100"/>
          <ac:picMkLst>
            <pc:docMk/>
            <pc:sldMk cId="2526288322" sldId="268"/>
            <ac:picMk id="8" creationId="{E8E5BD0E-AFEE-4583-AC6C-37F65A30A15C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31:02.995" v="162" actId="1076"/>
          <ac:picMkLst>
            <pc:docMk/>
            <pc:sldMk cId="2526288322" sldId="268"/>
            <ac:picMk id="10" creationId="{3CA4EBBA-DC6A-4B88-836E-C4CDA4FE9925}"/>
          </ac:picMkLst>
        </pc:picChg>
      </pc:sldChg>
      <pc:sldChg chg="addSp delSp modSp new ord">
        <pc:chgData name="hoos_boy" userId="S::hoos_boy_hotmail.com#ext#@ibgroupecegos.onmicrosoft.com::4e154a85-fd20-4691-aa9c-c4087f114a34" providerId="AD" clId="Web-{A99547E5-D0D6-4C24-B3C9-7941C018C78D}" dt="2021-09-07T14:35:09.390" v="190" actId="1076"/>
        <pc:sldMkLst>
          <pc:docMk/>
          <pc:sldMk cId="3913839503" sldId="269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34:10.952" v="181" actId="20577"/>
          <ac:spMkLst>
            <pc:docMk/>
            <pc:sldMk cId="3913839503" sldId="269"/>
            <ac:spMk id="2" creationId="{0C79E16E-C57D-4F91-8278-3EEB18FE59BB}"/>
          </ac:spMkLst>
        </pc:spChg>
        <pc:spChg chg="del">
          <ac:chgData name="hoos_boy" userId="S::hoos_boy_hotmail.com#ext#@ibgroupecegos.onmicrosoft.com::4e154a85-fd20-4691-aa9c-c4087f114a34" providerId="AD" clId="Web-{A99547E5-D0D6-4C24-B3C9-7941C018C78D}" dt="2021-09-07T14:34:44.030" v="183"/>
          <ac:spMkLst>
            <pc:docMk/>
            <pc:sldMk cId="3913839503" sldId="269"/>
            <ac:spMk id="3" creationId="{C675F10A-A1FD-4078-9E47-B745AF49B4CE}"/>
          </ac:spMkLst>
        </pc:spChg>
        <pc:picChg chg="add mod">
          <ac:chgData name="hoos_boy" userId="S::hoos_boy_hotmail.com#ext#@ibgroupecegos.onmicrosoft.com::4e154a85-fd20-4691-aa9c-c4087f114a34" providerId="AD" clId="Web-{A99547E5-D0D6-4C24-B3C9-7941C018C78D}" dt="2021-09-07T14:35:09.390" v="190" actId="1076"/>
          <ac:picMkLst>
            <pc:docMk/>
            <pc:sldMk cId="3913839503" sldId="269"/>
            <ac:picMk id="4" creationId="{EC017E4B-1FDE-47DC-BCDC-17B152C53032}"/>
          </ac:picMkLst>
        </pc:picChg>
      </pc:sldChg>
      <pc:sldChg chg="addSp delSp modSp add replId">
        <pc:chgData name="hoos_boy" userId="S::hoos_boy_hotmail.com#ext#@ibgroupecegos.onmicrosoft.com::4e154a85-fd20-4691-aa9c-c4087f114a34" providerId="AD" clId="Web-{A99547E5-D0D6-4C24-B3C9-7941C018C78D}" dt="2021-09-07T14:37:44.190" v="198"/>
        <pc:sldMkLst>
          <pc:docMk/>
          <pc:sldMk cId="2934503124" sldId="270"/>
        </pc:sldMkLst>
        <pc:picChg chg="add mod">
          <ac:chgData name="hoos_boy" userId="S::hoos_boy_hotmail.com#ext#@ibgroupecegos.onmicrosoft.com::4e154a85-fd20-4691-aa9c-c4087f114a34" providerId="AD" clId="Web-{A99547E5-D0D6-4C24-B3C9-7941C018C78D}" dt="2021-09-07T14:35:45.250" v="196" actId="1076"/>
          <ac:picMkLst>
            <pc:docMk/>
            <pc:sldMk cId="2934503124" sldId="270"/>
            <ac:picMk id="3" creationId="{7538AC4D-38CE-4ACF-96B4-0B76051E7E76}"/>
          </ac:picMkLst>
        </pc:picChg>
        <pc:picChg chg="del">
          <ac:chgData name="hoos_boy" userId="S::hoos_boy_hotmail.com#ext#@ibgroupecegos.onmicrosoft.com::4e154a85-fd20-4691-aa9c-c4087f114a34" providerId="AD" clId="Web-{A99547E5-D0D6-4C24-B3C9-7941C018C78D}" dt="2021-09-07T14:35:36.547" v="192"/>
          <ac:picMkLst>
            <pc:docMk/>
            <pc:sldMk cId="2934503124" sldId="270"/>
            <ac:picMk id="4" creationId="{EC017E4B-1FDE-47DC-BCDC-17B152C53032}"/>
          </ac:picMkLst>
        </pc:picChg>
        <pc:picChg chg="add del mod">
          <ac:chgData name="hoos_boy" userId="S::hoos_boy_hotmail.com#ext#@ibgroupecegos.onmicrosoft.com::4e154a85-fd20-4691-aa9c-c4087f114a34" providerId="AD" clId="Web-{A99547E5-D0D6-4C24-B3C9-7941C018C78D}" dt="2021-09-07T14:37:44.190" v="198"/>
          <ac:picMkLst>
            <pc:docMk/>
            <pc:sldMk cId="2934503124" sldId="270"/>
            <ac:picMk id="5" creationId="{2DFF48F4-4D48-4A4C-B77F-E563B80D12C8}"/>
          </ac:picMkLst>
        </pc:picChg>
      </pc:sldChg>
      <pc:sldChg chg="addSp delSp modSp add replId">
        <pc:chgData name="hoos_boy" userId="S::hoos_boy_hotmail.com#ext#@ibgroupecegos.onmicrosoft.com::4e154a85-fd20-4691-aa9c-c4087f114a34" providerId="AD" clId="Web-{A99547E5-D0D6-4C24-B3C9-7941C018C78D}" dt="2021-09-07T14:38:21.409" v="205" actId="1076"/>
        <pc:sldMkLst>
          <pc:docMk/>
          <pc:sldMk cId="1477971922" sldId="271"/>
        </pc:sldMkLst>
        <pc:picChg chg="del">
          <ac:chgData name="hoos_boy" userId="S::hoos_boy_hotmail.com#ext#@ibgroupecegos.onmicrosoft.com::4e154a85-fd20-4691-aa9c-c4087f114a34" providerId="AD" clId="Web-{A99547E5-D0D6-4C24-B3C9-7941C018C78D}" dt="2021-09-07T14:37:54.440" v="200"/>
          <ac:picMkLst>
            <pc:docMk/>
            <pc:sldMk cId="1477971922" sldId="271"/>
            <ac:picMk id="3" creationId="{7538AC4D-38CE-4ACF-96B4-0B76051E7E76}"/>
          </ac:picMkLst>
        </pc:picChg>
        <pc:picChg chg="add mod">
          <ac:chgData name="hoos_boy" userId="S::hoos_boy_hotmail.com#ext#@ibgroupecegos.onmicrosoft.com::4e154a85-fd20-4691-aa9c-c4087f114a34" providerId="AD" clId="Web-{A99547E5-D0D6-4C24-B3C9-7941C018C78D}" dt="2021-09-07T14:38:21.409" v="205" actId="1076"/>
          <ac:picMkLst>
            <pc:docMk/>
            <pc:sldMk cId="1477971922" sldId="271"/>
            <ac:picMk id="4" creationId="{502AAD2D-A3A7-431C-8A4F-B8B5977B7850}"/>
          </ac:picMkLst>
        </pc:picChg>
      </pc:sldChg>
      <pc:sldChg chg="addSp delSp modSp new">
        <pc:chgData name="hoos_boy" userId="S::hoos_boy_hotmail.com#ext#@ibgroupecegos.onmicrosoft.com::4e154a85-fd20-4691-aa9c-c4087f114a34" providerId="AD" clId="Web-{A99547E5-D0D6-4C24-B3C9-7941C018C78D}" dt="2021-09-07T14:39:31.504" v="214" actId="20577"/>
        <pc:sldMkLst>
          <pc:docMk/>
          <pc:sldMk cId="2415028116" sldId="272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39:31.504" v="214" actId="20577"/>
          <ac:spMkLst>
            <pc:docMk/>
            <pc:sldMk cId="2415028116" sldId="272"/>
            <ac:spMk id="2" creationId="{3D6063AD-5203-46AA-8FA6-207D43F589DD}"/>
          </ac:spMkLst>
        </pc:spChg>
        <pc:spChg chg="del">
          <ac:chgData name="hoos_boy" userId="S::hoos_boy_hotmail.com#ext#@ibgroupecegos.onmicrosoft.com::4e154a85-fd20-4691-aa9c-c4087f114a34" providerId="AD" clId="Web-{A99547E5-D0D6-4C24-B3C9-7941C018C78D}" dt="2021-09-07T14:39:05.285" v="207"/>
          <ac:spMkLst>
            <pc:docMk/>
            <pc:sldMk cId="2415028116" sldId="272"/>
            <ac:spMk id="3" creationId="{B8FB3F3A-4D49-4A14-A4C6-084E2BCE57F3}"/>
          </ac:spMkLst>
        </pc:spChg>
        <pc:picChg chg="add mod">
          <ac:chgData name="hoos_boy" userId="S::hoos_boy_hotmail.com#ext#@ibgroupecegos.onmicrosoft.com::4e154a85-fd20-4691-aa9c-c4087f114a34" providerId="AD" clId="Web-{A99547E5-D0D6-4C24-B3C9-7941C018C78D}" dt="2021-09-07T14:39:22.426" v="211" actId="1076"/>
          <ac:picMkLst>
            <pc:docMk/>
            <pc:sldMk cId="2415028116" sldId="272"/>
            <ac:picMk id="4" creationId="{2ADC21E3-E301-4563-88B8-CCB83AA29B25}"/>
          </ac:picMkLst>
        </pc:picChg>
      </pc:sldChg>
      <pc:sldChg chg="addSp delSp modSp new">
        <pc:chgData name="hoos_boy" userId="S::hoos_boy_hotmail.com#ext#@ibgroupecegos.onmicrosoft.com::4e154a85-fd20-4691-aa9c-c4087f114a34" providerId="AD" clId="Web-{A99547E5-D0D6-4C24-B3C9-7941C018C78D}" dt="2021-09-07T14:40:23.724" v="222" actId="20577"/>
        <pc:sldMkLst>
          <pc:docMk/>
          <pc:sldMk cId="3133363939" sldId="273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40:23.724" v="222" actId="20577"/>
          <ac:spMkLst>
            <pc:docMk/>
            <pc:sldMk cId="3133363939" sldId="273"/>
            <ac:spMk id="2" creationId="{853278A8-28C6-4F99-9A59-0A123361281D}"/>
          </ac:spMkLst>
        </pc:spChg>
        <pc:spChg chg="del">
          <ac:chgData name="hoos_boy" userId="S::hoos_boy_hotmail.com#ext#@ibgroupecegos.onmicrosoft.com::4e154a85-fd20-4691-aa9c-c4087f114a34" providerId="AD" clId="Web-{A99547E5-D0D6-4C24-B3C9-7941C018C78D}" dt="2021-09-07T14:39:56.739" v="216"/>
          <ac:spMkLst>
            <pc:docMk/>
            <pc:sldMk cId="3133363939" sldId="273"/>
            <ac:spMk id="3" creationId="{F7265914-8493-4FC2-B54B-9ABD9BD46E82}"/>
          </ac:spMkLst>
        </pc:spChg>
        <pc:picChg chg="add mod">
          <ac:chgData name="hoos_boy" userId="S::hoos_boy_hotmail.com#ext#@ibgroupecegos.onmicrosoft.com::4e154a85-fd20-4691-aa9c-c4087f114a34" providerId="AD" clId="Web-{A99547E5-D0D6-4C24-B3C9-7941C018C78D}" dt="2021-09-07T14:40:19.958" v="221" actId="14100"/>
          <ac:picMkLst>
            <pc:docMk/>
            <pc:sldMk cId="3133363939" sldId="273"/>
            <ac:picMk id="4" creationId="{CE63FAFE-EEFE-4D60-BDF5-2D8B7254769C}"/>
          </ac:picMkLst>
        </pc:picChg>
      </pc:sldChg>
      <pc:sldChg chg="addSp modSp new">
        <pc:chgData name="hoos_boy" userId="S::hoos_boy_hotmail.com#ext#@ibgroupecegos.onmicrosoft.com::4e154a85-fd20-4691-aa9c-c4087f114a34" providerId="AD" clId="Web-{A99547E5-D0D6-4C24-B3C9-7941C018C78D}" dt="2021-09-07T14:43:41.509" v="303" actId="20577"/>
        <pc:sldMkLst>
          <pc:docMk/>
          <pc:sldMk cId="2554452370" sldId="274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43:30.774" v="288" actId="20577"/>
          <ac:spMkLst>
            <pc:docMk/>
            <pc:sldMk cId="2554452370" sldId="274"/>
            <ac:spMk id="2" creationId="{E0F882D1-4DB0-4CAF-A847-8EF607B2398D}"/>
          </ac:spMkLst>
        </pc:spChg>
        <pc:spChg chg="mod">
          <ac:chgData name="hoos_boy" userId="S::hoos_boy_hotmail.com#ext#@ibgroupecegos.onmicrosoft.com::4e154a85-fd20-4691-aa9c-c4087f114a34" providerId="AD" clId="Web-{A99547E5-D0D6-4C24-B3C9-7941C018C78D}" dt="2021-09-07T14:43:41.509" v="303" actId="20577"/>
          <ac:spMkLst>
            <pc:docMk/>
            <pc:sldMk cId="2554452370" sldId="274"/>
            <ac:spMk id="3" creationId="{FB26972C-76D6-406A-B675-47B6F06AB20D}"/>
          </ac:spMkLst>
        </pc:spChg>
        <pc:picChg chg="add mod">
          <ac:chgData name="hoos_boy" userId="S::hoos_boy_hotmail.com#ext#@ibgroupecegos.onmicrosoft.com::4e154a85-fd20-4691-aa9c-c4087f114a34" providerId="AD" clId="Web-{A99547E5-D0D6-4C24-B3C9-7941C018C78D}" dt="2021-09-07T14:43:31.118" v="289" actId="1076"/>
          <ac:picMkLst>
            <pc:docMk/>
            <pc:sldMk cId="2554452370" sldId="274"/>
            <ac:picMk id="5" creationId="{FD6DF9C3-AFBE-4E3D-AEA3-59296C4A5853}"/>
          </ac:picMkLst>
        </pc:picChg>
      </pc:sldChg>
      <pc:sldChg chg="addSp modSp new">
        <pc:chgData name="hoos_boy" userId="S::hoos_boy_hotmail.com#ext#@ibgroupecegos.onmicrosoft.com::4e154a85-fd20-4691-aa9c-c4087f114a34" providerId="AD" clId="Web-{A99547E5-D0D6-4C24-B3C9-7941C018C78D}" dt="2021-09-07T14:57:19.773" v="362" actId="20577"/>
        <pc:sldMkLst>
          <pc:docMk/>
          <pc:sldMk cId="3230393714" sldId="275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52:23.533" v="316" actId="20577"/>
          <ac:spMkLst>
            <pc:docMk/>
            <pc:sldMk cId="3230393714" sldId="275"/>
            <ac:spMk id="2" creationId="{841DD6E7-37C8-436A-9182-B4DB6908FF6D}"/>
          </ac:spMkLst>
        </pc:spChg>
        <pc:spChg chg="mod">
          <ac:chgData name="hoos_boy" userId="S::hoos_boy_hotmail.com#ext#@ibgroupecegos.onmicrosoft.com::4e154a85-fd20-4691-aa9c-c4087f114a34" providerId="AD" clId="Web-{A99547E5-D0D6-4C24-B3C9-7941C018C78D}" dt="2021-09-07T14:57:19.773" v="362" actId="20577"/>
          <ac:spMkLst>
            <pc:docMk/>
            <pc:sldMk cId="3230393714" sldId="275"/>
            <ac:spMk id="3" creationId="{393AC029-9AE1-4E71-AB06-09F3511FD7D6}"/>
          </ac:spMkLst>
        </pc:spChg>
        <pc:picChg chg="add mod">
          <ac:chgData name="hoos_boy" userId="S::hoos_boy_hotmail.com#ext#@ibgroupecegos.onmicrosoft.com::4e154a85-fd20-4691-aa9c-c4087f114a34" providerId="AD" clId="Web-{A99547E5-D0D6-4C24-B3C9-7941C018C78D}" dt="2021-09-07T14:56:12.819" v="355" actId="1076"/>
          <ac:picMkLst>
            <pc:docMk/>
            <pc:sldMk cId="3230393714" sldId="275"/>
            <ac:picMk id="4" creationId="{19453F40-0605-4838-B8D9-9401FD86BCF9}"/>
          </ac:picMkLst>
        </pc:picChg>
      </pc:sldChg>
      <pc:sldChg chg="modSp new">
        <pc:chgData name="hoos_boy" userId="S::hoos_boy_hotmail.com#ext#@ibgroupecegos.onmicrosoft.com::4e154a85-fd20-4691-aa9c-c4087f114a34" providerId="AD" clId="Web-{A99547E5-D0D6-4C24-B3C9-7941C018C78D}" dt="2021-09-07T14:58:36.852" v="377" actId="20577"/>
        <pc:sldMkLst>
          <pc:docMk/>
          <pc:sldMk cId="731024428" sldId="276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58:36.852" v="377" actId="20577"/>
          <ac:spMkLst>
            <pc:docMk/>
            <pc:sldMk cId="731024428" sldId="276"/>
            <ac:spMk id="2" creationId="{5295165C-B4F0-4BBC-A07F-FD6F7F4316C0}"/>
          </ac:spMkLst>
        </pc:spChg>
      </pc:sldChg>
      <pc:sldChg chg="modSp new">
        <pc:chgData name="hoos_boy" userId="S::hoos_boy_hotmail.com#ext#@ibgroupecegos.onmicrosoft.com::4e154a85-fd20-4691-aa9c-c4087f114a34" providerId="AD" clId="Web-{A99547E5-D0D6-4C24-B3C9-7941C018C78D}" dt="2021-09-07T15:00:28.870" v="431" actId="20577"/>
        <pc:sldMkLst>
          <pc:docMk/>
          <pc:sldMk cId="2972483474" sldId="277"/>
        </pc:sldMkLst>
        <pc:spChg chg="mod">
          <ac:chgData name="hoos_boy" userId="S::hoos_boy_hotmail.com#ext#@ibgroupecegos.onmicrosoft.com::4e154a85-fd20-4691-aa9c-c4087f114a34" providerId="AD" clId="Web-{A99547E5-D0D6-4C24-B3C9-7941C018C78D}" dt="2021-09-07T14:58:52.650" v="380" actId="20577"/>
          <ac:spMkLst>
            <pc:docMk/>
            <pc:sldMk cId="2972483474" sldId="277"/>
            <ac:spMk id="2" creationId="{E85A528C-344C-4535-A890-7A11D968BE72}"/>
          </ac:spMkLst>
        </pc:spChg>
        <pc:spChg chg="mod">
          <ac:chgData name="hoos_boy" userId="S::hoos_boy_hotmail.com#ext#@ibgroupecegos.onmicrosoft.com::4e154a85-fd20-4691-aa9c-c4087f114a34" providerId="AD" clId="Web-{A99547E5-D0D6-4C24-B3C9-7941C018C78D}" dt="2021-09-07T15:00:28.870" v="431" actId="20577"/>
          <ac:spMkLst>
            <pc:docMk/>
            <pc:sldMk cId="2972483474" sldId="277"/>
            <ac:spMk id="3" creationId="{FB4A1361-5C0A-46D3-A8D8-1DA2C19ECA05}"/>
          </ac:spMkLst>
        </pc:spChg>
      </pc:sldChg>
    </pc:docChg>
  </pc:docChgLst>
  <pc:docChgLst>
    <pc:chgData name="Michael TONGLE" userId="S::michael.tongle_neo-soft.fr#ext#@ibgroupecegos.onmicrosoft.com::ebc6a312-0069-4ff1-89cc-134965047875" providerId="AD" clId="Web-{5AD45FF4-A93C-48AD-9A8A-160EDAA3BA8D}"/>
    <pc:docChg chg="modSld">
      <pc:chgData name="Michael TONGLE" userId="S::michael.tongle_neo-soft.fr#ext#@ibgroupecegos.onmicrosoft.com::ebc6a312-0069-4ff1-89cc-134965047875" providerId="AD" clId="Web-{5AD45FF4-A93C-48AD-9A8A-160EDAA3BA8D}" dt="2021-09-07T14:14:03.330" v="38"/>
      <pc:docMkLst>
        <pc:docMk/>
      </pc:docMkLst>
      <pc:sldChg chg="addSp delSp modSp">
        <pc:chgData name="Michael TONGLE" userId="S::michael.tongle_neo-soft.fr#ext#@ibgroupecegos.onmicrosoft.com::ebc6a312-0069-4ff1-89cc-134965047875" providerId="AD" clId="Web-{5AD45FF4-A93C-48AD-9A8A-160EDAA3BA8D}" dt="2021-09-07T14:14:03.330" v="38"/>
        <pc:sldMkLst>
          <pc:docMk/>
          <pc:sldMk cId="1544399482" sldId="257"/>
        </pc:sldMkLst>
        <pc:spChg chg="mod">
          <ac:chgData name="Michael TONGLE" userId="S::michael.tongle_neo-soft.fr#ext#@ibgroupecegos.onmicrosoft.com::ebc6a312-0069-4ff1-89cc-134965047875" providerId="AD" clId="Web-{5AD45FF4-A93C-48AD-9A8A-160EDAA3BA8D}" dt="2021-09-07T14:11:54.292" v="4" actId="20577"/>
          <ac:spMkLst>
            <pc:docMk/>
            <pc:sldMk cId="1544399482" sldId="257"/>
            <ac:spMk id="2" creationId="{053C6033-BC04-4C54-9193-DE13067D9BA8}"/>
          </ac:spMkLst>
        </pc:spChg>
        <pc:spChg chg="mod">
          <ac:chgData name="Michael TONGLE" userId="S::michael.tongle_neo-soft.fr#ext#@ibgroupecegos.onmicrosoft.com::ebc6a312-0069-4ff1-89cc-134965047875" providerId="AD" clId="Web-{5AD45FF4-A93C-48AD-9A8A-160EDAA3BA8D}" dt="2021-09-07T14:12:41.013" v="14" actId="1076"/>
          <ac:spMkLst>
            <pc:docMk/>
            <pc:sldMk cId="1544399482" sldId="257"/>
            <ac:spMk id="4" creationId="{F8C1D162-7AF6-40BE-9D7B-E1C8CB356692}"/>
          </ac:spMkLst>
        </pc:spChg>
        <pc:spChg chg="mod">
          <ac:chgData name="Michael TONGLE" userId="S::michael.tongle_neo-soft.fr#ext#@ibgroupecegos.onmicrosoft.com::ebc6a312-0069-4ff1-89cc-134965047875" providerId="AD" clId="Web-{5AD45FF4-A93C-48AD-9A8A-160EDAA3BA8D}" dt="2021-09-07T14:12:41.029" v="15" actId="1076"/>
          <ac:spMkLst>
            <pc:docMk/>
            <pc:sldMk cId="1544399482" sldId="257"/>
            <ac:spMk id="5" creationId="{9F44D8BA-13DC-4115-9BC0-00009ACD59FE}"/>
          </ac:spMkLst>
        </pc:spChg>
        <pc:spChg chg="mod">
          <ac:chgData name="Michael TONGLE" userId="S::michael.tongle_neo-soft.fr#ext#@ibgroupecegos.onmicrosoft.com::ebc6a312-0069-4ff1-89cc-134965047875" providerId="AD" clId="Web-{5AD45FF4-A93C-48AD-9A8A-160EDAA3BA8D}" dt="2021-09-07T14:12:41.045" v="16" actId="1076"/>
          <ac:spMkLst>
            <pc:docMk/>
            <pc:sldMk cId="1544399482" sldId="257"/>
            <ac:spMk id="6" creationId="{99E99992-EFDF-430C-AC7C-405C62A7691B}"/>
          </ac:spMkLst>
        </pc:spChg>
        <pc:spChg chg="mod">
          <ac:chgData name="Michael TONGLE" userId="S::michael.tongle_neo-soft.fr#ext#@ibgroupecegos.onmicrosoft.com::ebc6a312-0069-4ff1-89cc-134965047875" providerId="AD" clId="Web-{5AD45FF4-A93C-48AD-9A8A-160EDAA3BA8D}" dt="2021-09-07T14:12:41.092" v="18" actId="1076"/>
          <ac:spMkLst>
            <pc:docMk/>
            <pc:sldMk cId="1544399482" sldId="257"/>
            <ac:spMk id="7" creationId="{5075C353-DCD3-49F5-9486-1167A4916F11}"/>
          </ac:spMkLst>
        </pc:spChg>
        <pc:spChg chg="add del mod">
          <ac:chgData name="Michael TONGLE" userId="S::michael.tongle_neo-soft.fr#ext#@ibgroupecegos.onmicrosoft.com::ebc6a312-0069-4ff1-89cc-134965047875" providerId="AD" clId="Web-{5AD45FF4-A93C-48AD-9A8A-160EDAA3BA8D}" dt="2021-09-07T14:14:03.330" v="38"/>
          <ac:spMkLst>
            <pc:docMk/>
            <pc:sldMk cId="1544399482" sldId="257"/>
            <ac:spMk id="9" creationId="{0D4EF88C-166D-435B-A3BE-520BC4ABCAFE}"/>
          </ac:spMkLst>
        </pc:spChg>
        <pc:spChg chg="mod">
          <ac:chgData name="Michael TONGLE" userId="S::michael.tongle_neo-soft.fr#ext#@ibgroupecegos.onmicrosoft.com::ebc6a312-0069-4ff1-89cc-134965047875" providerId="AD" clId="Web-{5AD45FF4-A93C-48AD-9A8A-160EDAA3BA8D}" dt="2021-09-07T14:12:41.076" v="17" actId="1076"/>
          <ac:spMkLst>
            <pc:docMk/>
            <pc:sldMk cId="1544399482" sldId="257"/>
            <ac:spMk id="15" creationId="{5B0D45D8-3984-4B1A-92C5-C91A1BCCA81E}"/>
          </ac:spMkLst>
        </pc:spChg>
        <pc:spChg chg="mod">
          <ac:chgData name="Michael TONGLE" userId="S::michael.tongle_neo-soft.fr#ext#@ibgroupecegos.onmicrosoft.com::ebc6a312-0069-4ff1-89cc-134965047875" providerId="AD" clId="Web-{5AD45FF4-A93C-48AD-9A8A-160EDAA3BA8D}" dt="2021-09-07T14:12:41.123" v="19" actId="1076"/>
          <ac:spMkLst>
            <pc:docMk/>
            <pc:sldMk cId="1544399482" sldId="257"/>
            <ac:spMk id="17" creationId="{592933E0-A01F-4115-B010-222451FB90C5}"/>
          </ac:spMkLst>
        </pc:spChg>
        <pc:picChg chg="mod">
          <ac:chgData name="Michael TONGLE" userId="S::michael.tongle_neo-soft.fr#ext#@ibgroupecegos.onmicrosoft.com::ebc6a312-0069-4ff1-89cc-134965047875" providerId="AD" clId="Web-{5AD45FF4-A93C-48AD-9A8A-160EDAA3BA8D}" dt="2021-09-07T14:12:41.138" v="21" actId="1076"/>
          <ac:picMkLst>
            <pc:docMk/>
            <pc:sldMk cId="1544399482" sldId="257"/>
            <ac:picMk id="3" creationId="{10434617-842C-435B-8462-FAF602850046}"/>
          </ac:picMkLst>
        </pc:picChg>
        <pc:picChg chg="mod">
          <ac:chgData name="Michael TONGLE" userId="S::michael.tongle_neo-soft.fr#ext#@ibgroupecegos.onmicrosoft.com::ebc6a312-0069-4ff1-89cc-134965047875" providerId="AD" clId="Web-{5AD45FF4-A93C-48AD-9A8A-160EDAA3BA8D}" dt="2021-09-07T14:12:40.904" v="8" actId="1076"/>
          <ac:picMkLst>
            <pc:docMk/>
            <pc:sldMk cId="1544399482" sldId="257"/>
            <ac:picMk id="1026" creationId="{0C798DFB-0D46-4443-BBBB-C1C00DBA7D43}"/>
          </ac:picMkLst>
        </pc:picChg>
        <pc:picChg chg="mod">
          <ac:chgData name="Michael TONGLE" userId="S::michael.tongle_neo-soft.fr#ext#@ibgroupecegos.onmicrosoft.com::ebc6a312-0069-4ff1-89cc-134965047875" providerId="AD" clId="Web-{5AD45FF4-A93C-48AD-9A8A-160EDAA3BA8D}" dt="2021-09-07T14:12:40.935" v="9" actId="1076"/>
          <ac:picMkLst>
            <pc:docMk/>
            <pc:sldMk cId="1544399482" sldId="257"/>
            <ac:picMk id="1030" creationId="{306A03CC-F76A-480F-8782-F1C107F94506}"/>
          </ac:picMkLst>
        </pc:picChg>
        <pc:picChg chg="mod">
          <ac:chgData name="Michael TONGLE" userId="S::michael.tongle_neo-soft.fr#ext#@ibgroupecegos.onmicrosoft.com::ebc6a312-0069-4ff1-89cc-134965047875" providerId="AD" clId="Web-{5AD45FF4-A93C-48AD-9A8A-160EDAA3BA8D}" dt="2021-09-07T14:12:40.966" v="10" actId="1076"/>
          <ac:picMkLst>
            <pc:docMk/>
            <pc:sldMk cId="1544399482" sldId="257"/>
            <ac:picMk id="1032" creationId="{3ED2890C-1351-4F3C-9072-166855FFC242}"/>
          </ac:picMkLst>
        </pc:picChg>
        <pc:picChg chg="mod">
          <ac:chgData name="Michael TONGLE" userId="S::michael.tongle_neo-soft.fr#ext#@ibgroupecegos.onmicrosoft.com::ebc6a312-0069-4ff1-89cc-134965047875" providerId="AD" clId="Web-{5AD45FF4-A93C-48AD-9A8A-160EDAA3BA8D}" dt="2021-09-07T14:12:40.982" v="11" actId="1076"/>
          <ac:picMkLst>
            <pc:docMk/>
            <pc:sldMk cId="1544399482" sldId="257"/>
            <ac:picMk id="1034" creationId="{E641E8D8-9380-4D64-A650-F69F366C7020}"/>
          </ac:picMkLst>
        </pc:picChg>
        <pc:picChg chg="mod">
          <ac:chgData name="Michael TONGLE" userId="S::michael.tongle_neo-soft.fr#ext#@ibgroupecegos.onmicrosoft.com::ebc6a312-0069-4ff1-89cc-134965047875" providerId="AD" clId="Web-{5AD45FF4-A93C-48AD-9A8A-160EDAA3BA8D}" dt="2021-09-07T14:12:40.998" v="12" actId="1076"/>
          <ac:picMkLst>
            <pc:docMk/>
            <pc:sldMk cId="1544399482" sldId="257"/>
            <ac:picMk id="1036" creationId="{EBF059DF-83FF-404E-985C-A67EE55996CC}"/>
          </ac:picMkLst>
        </pc:picChg>
        <pc:picChg chg="mod">
          <ac:chgData name="Michael TONGLE" userId="S::michael.tongle_neo-soft.fr#ext#@ibgroupecegos.onmicrosoft.com::ebc6a312-0069-4ff1-89cc-134965047875" providerId="AD" clId="Web-{5AD45FF4-A93C-48AD-9A8A-160EDAA3BA8D}" dt="2021-09-07T14:12:41.013" v="13" actId="1076"/>
          <ac:picMkLst>
            <pc:docMk/>
            <pc:sldMk cId="1544399482" sldId="257"/>
            <ac:picMk id="1038" creationId="{B63BF2DB-E44F-49CA-BF16-733BFFED7676}"/>
          </ac:picMkLst>
        </pc:picChg>
        <pc:picChg chg="mod">
          <ac:chgData name="Michael TONGLE" userId="S::michael.tongle_neo-soft.fr#ext#@ibgroupecegos.onmicrosoft.com::ebc6a312-0069-4ff1-89cc-134965047875" providerId="AD" clId="Web-{5AD45FF4-A93C-48AD-9A8A-160EDAA3BA8D}" dt="2021-09-07T14:13:36.735" v="23" actId="1076"/>
          <ac:picMkLst>
            <pc:docMk/>
            <pc:sldMk cId="1544399482" sldId="257"/>
            <ac:picMk id="1040" creationId="{F6A9B52B-3132-4442-BFF1-600476EFAD91}"/>
          </ac:picMkLst>
        </pc:picChg>
        <pc:picChg chg="mod">
          <ac:chgData name="Michael TONGLE" userId="S::michael.tongle_neo-soft.fr#ext#@ibgroupecegos.onmicrosoft.com::ebc6a312-0069-4ff1-89cc-134965047875" providerId="AD" clId="Web-{5AD45FF4-A93C-48AD-9A8A-160EDAA3BA8D}" dt="2021-09-07T14:13:40.063" v="24" actId="1076"/>
          <ac:picMkLst>
            <pc:docMk/>
            <pc:sldMk cId="1544399482" sldId="257"/>
            <ac:picMk id="1042" creationId="{B4E04806-AABC-419A-9828-CB49C0234AFE}"/>
          </ac:picMkLst>
        </pc:picChg>
      </pc:sldChg>
    </pc:docChg>
  </pc:docChgLst>
  <pc:docChgLst>
    <pc:chgData name="Arnaud DEGEZ" userId="S::arnaud.degez_neo-soft.fr#ext#@ibgroupecegos.onmicrosoft.com::2f071b9d-848d-4574-9039-141d5232ff4d" providerId="AD" clId="Web-{79BD003E-B3C0-4DA1-A23C-22668F69AADE}"/>
    <pc:docChg chg="modSld">
      <pc:chgData name="Arnaud DEGEZ" userId="S::arnaud.degez_neo-soft.fr#ext#@ibgroupecegos.onmicrosoft.com::2f071b9d-848d-4574-9039-141d5232ff4d" providerId="AD" clId="Web-{79BD003E-B3C0-4DA1-A23C-22668F69AADE}" dt="2021-09-06T13:38:30.354" v="4" actId="20577"/>
      <pc:docMkLst>
        <pc:docMk/>
      </pc:docMkLst>
      <pc:sldChg chg="modSp">
        <pc:chgData name="Arnaud DEGEZ" userId="S::arnaud.degez_neo-soft.fr#ext#@ibgroupecegos.onmicrosoft.com::2f071b9d-848d-4574-9039-141d5232ff4d" providerId="AD" clId="Web-{79BD003E-B3C0-4DA1-A23C-22668F69AADE}" dt="2021-09-06T13:38:30.354" v="4" actId="20577"/>
        <pc:sldMkLst>
          <pc:docMk/>
          <pc:sldMk cId="4063701877" sldId="261"/>
        </pc:sldMkLst>
        <pc:graphicFrameChg chg="modGraphic">
          <ac:chgData name="Arnaud DEGEZ" userId="S::arnaud.degez_neo-soft.fr#ext#@ibgroupecegos.onmicrosoft.com::2f071b9d-848d-4574-9039-141d5232ff4d" providerId="AD" clId="Web-{79BD003E-B3C0-4DA1-A23C-22668F69AADE}" dt="2021-09-06T13:38:30.354" v="4" actId="20577"/>
          <ac:graphicFrameMkLst>
            <pc:docMk/>
            <pc:sldMk cId="4063701877" sldId="261"/>
            <ac:graphicFrameMk id="4" creationId="{4855CDD0-C2DD-45BF-A0FB-63975634DD04}"/>
          </ac:graphicFrameMkLst>
        </pc:graphicFrameChg>
      </pc:sldChg>
    </pc:docChg>
  </pc:docChgLst>
  <pc:docChgLst>
    <pc:chgData name="hoos_boy" userId="S::hoos_boy_hotmail.com#ext#@ibgroupecegos.onmicrosoft.com::4e154a85-fd20-4691-aa9c-c4087f114a34" providerId="AD" clId="Web-{97560965-A301-4AEC-A4B2-1ACB9E8C55E2}"/>
    <pc:docChg chg="modSld">
      <pc:chgData name="hoos_boy" userId="S::hoos_boy_hotmail.com#ext#@ibgroupecegos.onmicrosoft.com::4e154a85-fd20-4691-aa9c-c4087f114a34" providerId="AD" clId="Web-{97560965-A301-4AEC-A4B2-1ACB9E8C55E2}" dt="2021-09-07T12:23:36.158" v="1"/>
      <pc:docMkLst>
        <pc:docMk/>
      </pc:docMkLst>
      <pc:sldChg chg="addSp delSp">
        <pc:chgData name="hoos_boy" userId="S::hoos_boy_hotmail.com#ext#@ibgroupecegos.onmicrosoft.com::4e154a85-fd20-4691-aa9c-c4087f114a34" providerId="AD" clId="Web-{97560965-A301-4AEC-A4B2-1ACB9E8C55E2}" dt="2021-09-07T12:23:36.158" v="1"/>
        <pc:sldMkLst>
          <pc:docMk/>
          <pc:sldMk cId="4269381217" sldId="256"/>
        </pc:sldMkLst>
        <pc:spChg chg="add del">
          <ac:chgData name="hoos_boy" userId="S::hoos_boy_hotmail.com#ext#@ibgroupecegos.onmicrosoft.com::4e154a85-fd20-4691-aa9c-c4087f114a34" providerId="AD" clId="Web-{97560965-A301-4AEC-A4B2-1ACB9E8C55E2}" dt="2021-09-07T12:23:36.158" v="1"/>
          <ac:spMkLst>
            <pc:docMk/>
            <pc:sldMk cId="4269381217" sldId="256"/>
            <ac:spMk id="4" creationId="{B0D746BA-6FB4-49DA-BE98-96D5D3F9C831}"/>
          </ac:spMkLst>
        </pc:spChg>
      </pc:sldChg>
    </pc:docChg>
  </pc:docChgLst>
  <pc:docChgLst>
    <pc:chgData name="hoos_boy" userId="S::hoos_boy_hotmail.com#ext#@ibgroupecegos.onmicrosoft.com::4e154a85-fd20-4691-aa9c-c4087f114a34" providerId="AD" clId="Web-{FA8C79B5-635D-44A0-AD90-744D138EDF4A}"/>
    <pc:docChg chg="modSld">
      <pc:chgData name="hoos_boy" userId="S::hoos_boy_hotmail.com#ext#@ibgroupecegos.onmicrosoft.com::4e154a85-fd20-4691-aa9c-c4087f114a34" providerId="AD" clId="Web-{FA8C79B5-635D-44A0-AD90-744D138EDF4A}" dt="2021-09-07T12:25:56.866" v="45" actId="20577"/>
      <pc:docMkLst>
        <pc:docMk/>
      </pc:docMkLst>
      <pc:sldChg chg="modSp">
        <pc:chgData name="hoos_boy" userId="S::hoos_boy_hotmail.com#ext#@ibgroupecegos.onmicrosoft.com::4e154a85-fd20-4691-aa9c-c4087f114a34" providerId="AD" clId="Web-{FA8C79B5-635D-44A0-AD90-744D138EDF4A}" dt="2021-09-07T12:25:56.866" v="45" actId="20577"/>
        <pc:sldMkLst>
          <pc:docMk/>
          <pc:sldMk cId="4269381217" sldId="256"/>
        </pc:sldMkLst>
        <pc:spChg chg="mod">
          <ac:chgData name="hoos_boy" userId="S::hoos_boy_hotmail.com#ext#@ibgroupecegos.onmicrosoft.com::4e154a85-fd20-4691-aa9c-c4087f114a34" providerId="AD" clId="Web-{FA8C79B5-635D-44A0-AD90-744D138EDF4A}" dt="2021-09-07T12:25:56.866" v="45" actId="20577"/>
          <ac:spMkLst>
            <pc:docMk/>
            <pc:sldMk cId="4269381217" sldId="256"/>
            <ac:spMk id="4" creationId="{248E6446-96A1-4F4D-A3F1-9248BAD8B139}"/>
          </ac:spMkLst>
        </pc:spChg>
      </pc:sldChg>
    </pc:docChg>
  </pc:docChgLst>
  <pc:docChgLst>
    <pc:chgData name="Arnaud DEGEZ" userId="S::arnaud.degez_neo-soft.fr#ext#@ibgroupecegos.onmicrosoft.com::2f071b9d-848d-4574-9039-141d5232ff4d" providerId="AD" clId="Web-{5D28E5C0-E211-4E38-B507-772C987D40F6}"/>
    <pc:docChg chg="modSld">
      <pc:chgData name="Arnaud DEGEZ" userId="S::arnaud.degez_neo-soft.fr#ext#@ibgroupecegos.onmicrosoft.com::2f071b9d-848d-4574-9039-141d5232ff4d" providerId="AD" clId="Web-{5D28E5C0-E211-4E38-B507-772C987D40F6}" dt="2021-09-07T09:27:11.055" v="13" actId="20577"/>
      <pc:docMkLst>
        <pc:docMk/>
      </pc:docMkLst>
      <pc:sldChg chg="modSp">
        <pc:chgData name="Arnaud DEGEZ" userId="S::arnaud.degez_neo-soft.fr#ext#@ibgroupecegos.onmicrosoft.com::2f071b9d-848d-4574-9039-141d5232ff4d" providerId="AD" clId="Web-{5D28E5C0-E211-4E38-B507-772C987D40F6}" dt="2021-09-07T07:39:25.902" v="1" actId="20577"/>
        <pc:sldMkLst>
          <pc:docMk/>
          <pc:sldMk cId="3724363852" sldId="258"/>
        </pc:sldMkLst>
        <pc:spChg chg="mod">
          <ac:chgData name="Arnaud DEGEZ" userId="S::arnaud.degez_neo-soft.fr#ext#@ibgroupecegos.onmicrosoft.com::2f071b9d-848d-4574-9039-141d5232ff4d" providerId="AD" clId="Web-{5D28E5C0-E211-4E38-B507-772C987D40F6}" dt="2021-09-07T07:39:25.902" v="1" actId="20577"/>
          <ac:spMkLst>
            <pc:docMk/>
            <pc:sldMk cId="3724363852" sldId="258"/>
            <ac:spMk id="7" creationId="{B0140E69-F87C-444D-99DF-C460B8B7DA08}"/>
          </ac:spMkLst>
        </pc:spChg>
      </pc:sldChg>
      <pc:sldChg chg="modSp">
        <pc:chgData name="Arnaud DEGEZ" userId="S::arnaud.degez_neo-soft.fr#ext#@ibgroupecegos.onmicrosoft.com::2f071b9d-848d-4574-9039-141d5232ff4d" providerId="AD" clId="Web-{5D28E5C0-E211-4E38-B507-772C987D40F6}" dt="2021-09-07T09:27:11.055" v="13" actId="20577"/>
        <pc:sldMkLst>
          <pc:docMk/>
          <pc:sldMk cId="3715506174" sldId="263"/>
        </pc:sldMkLst>
        <pc:spChg chg="mod">
          <ac:chgData name="Arnaud DEGEZ" userId="S::arnaud.degez_neo-soft.fr#ext#@ibgroupecegos.onmicrosoft.com::2f071b9d-848d-4574-9039-141d5232ff4d" providerId="AD" clId="Web-{5D28E5C0-E211-4E38-B507-772C987D40F6}" dt="2021-09-07T09:27:11.055" v="13" actId="20577"/>
          <ac:spMkLst>
            <pc:docMk/>
            <pc:sldMk cId="3715506174" sldId="263"/>
            <ac:spMk id="2" creationId="{AFF043FB-282F-458B-BE51-6E8B493A87B0}"/>
          </ac:spMkLst>
        </pc:spChg>
      </pc:sldChg>
      <pc:sldChg chg="modSp">
        <pc:chgData name="Arnaud DEGEZ" userId="S::arnaud.degez_neo-soft.fr#ext#@ibgroupecegos.onmicrosoft.com::2f071b9d-848d-4574-9039-141d5232ff4d" providerId="AD" clId="Web-{5D28E5C0-E211-4E38-B507-772C987D40F6}" dt="2021-09-07T09:26:21.052" v="12" actId="20577"/>
        <pc:sldMkLst>
          <pc:docMk/>
          <pc:sldMk cId="707576527" sldId="264"/>
        </pc:sldMkLst>
        <pc:spChg chg="mod">
          <ac:chgData name="Arnaud DEGEZ" userId="S::arnaud.degez_neo-soft.fr#ext#@ibgroupecegos.onmicrosoft.com::2f071b9d-848d-4574-9039-141d5232ff4d" providerId="AD" clId="Web-{5D28E5C0-E211-4E38-B507-772C987D40F6}" dt="2021-09-07T09:26:21.052" v="12" actId="20577"/>
          <ac:spMkLst>
            <pc:docMk/>
            <pc:sldMk cId="707576527" sldId="264"/>
            <ac:spMk id="2" creationId="{44C0D59C-5EC1-4994-8327-65DDF8FB4206}"/>
          </ac:spMkLst>
        </pc:spChg>
      </pc:sldChg>
    </pc:docChg>
  </pc:docChgLst>
  <pc:docChgLst>
    <pc:chgData clId="Web-{FA8C79B5-635D-44A0-AD90-744D138EDF4A}"/>
    <pc:docChg chg="modSld">
      <pc:chgData name="" userId="" providerId="" clId="Web-{FA8C79B5-635D-44A0-AD90-744D138EDF4A}" dt="2021-09-07T12:25:05.661" v="1"/>
      <pc:docMkLst>
        <pc:docMk/>
      </pc:docMkLst>
      <pc:sldChg chg="addSp modSp">
        <pc:chgData name="" userId="" providerId="" clId="Web-{FA8C79B5-635D-44A0-AD90-744D138EDF4A}" dt="2021-09-07T12:25:05.661" v="1"/>
        <pc:sldMkLst>
          <pc:docMk/>
          <pc:sldMk cId="4269381217" sldId="256"/>
        </pc:sldMkLst>
        <pc:spChg chg="add mod">
          <ac:chgData name="" userId="" providerId="" clId="Web-{FA8C79B5-635D-44A0-AD90-744D138EDF4A}" dt="2021-09-07T12:25:05.661" v="1"/>
          <ac:spMkLst>
            <pc:docMk/>
            <pc:sldMk cId="4269381217" sldId="256"/>
            <ac:spMk id="4" creationId="{248E6446-96A1-4F4D-A3F1-9248BAD8B139}"/>
          </ac:spMkLst>
        </pc:spChg>
      </pc:sldChg>
    </pc:docChg>
  </pc:docChgLst>
  <pc:docChgLst>
    <pc:chgData name="hoos_boy" userId="S::hoos_boy_hotmail.com#ext#@ibgroupecegos.onmicrosoft.com::4e154a85-fd20-4691-aa9c-c4087f114a34" providerId="AD" clId="Web-{86D3C308-30D6-4782-A7D7-97258736F892}"/>
    <pc:docChg chg="modSld">
      <pc:chgData name="hoos_boy" userId="S::hoos_boy_hotmail.com#ext#@ibgroupecegos.onmicrosoft.com::4e154a85-fd20-4691-aa9c-c4087f114a34" providerId="AD" clId="Web-{86D3C308-30D6-4782-A7D7-97258736F892}" dt="2021-09-07T14:14:24.554" v="22" actId="1076"/>
      <pc:docMkLst>
        <pc:docMk/>
      </pc:docMkLst>
      <pc:sldChg chg="addSp modSp">
        <pc:chgData name="hoos_boy" userId="S::hoos_boy_hotmail.com#ext#@ibgroupecegos.onmicrosoft.com::4e154a85-fd20-4691-aa9c-c4087f114a34" providerId="AD" clId="Web-{86D3C308-30D6-4782-A7D7-97258736F892}" dt="2021-09-07T14:14:24.554" v="22" actId="1076"/>
        <pc:sldMkLst>
          <pc:docMk/>
          <pc:sldMk cId="1544399482" sldId="257"/>
        </pc:sldMkLst>
        <pc:picChg chg="mod">
          <ac:chgData name="hoos_boy" userId="S::hoos_boy_hotmail.com#ext#@ibgroupecegos.onmicrosoft.com::4e154a85-fd20-4691-aa9c-c4087f114a34" providerId="AD" clId="Web-{86D3C308-30D6-4782-A7D7-97258736F892}" dt="2021-09-07T14:14:24.507" v="19" actId="1076"/>
          <ac:picMkLst>
            <pc:docMk/>
            <pc:sldMk cId="1544399482" sldId="257"/>
            <ac:picMk id="3" creationId="{10434617-842C-435B-8462-FAF602850046}"/>
          </ac:picMkLst>
        </pc:picChg>
        <pc:picChg chg="add mod">
          <ac:chgData name="hoos_boy" userId="S::hoos_boy_hotmail.com#ext#@ibgroupecegos.onmicrosoft.com::4e154a85-fd20-4691-aa9c-c4087f114a34" providerId="AD" clId="Web-{86D3C308-30D6-4782-A7D7-97258736F892}" dt="2021-09-07T14:14:24.507" v="20" actId="1076"/>
          <ac:picMkLst>
            <pc:docMk/>
            <pc:sldMk cId="1544399482" sldId="257"/>
            <ac:picMk id="8" creationId="{1C758CFB-3034-43D7-81D4-8FA0B17D1A1E}"/>
          </ac:picMkLst>
        </pc:picChg>
        <pc:picChg chg="add mod">
          <ac:chgData name="hoos_boy" userId="S::hoos_boy_hotmail.com#ext#@ibgroupecegos.onmicrosoft.com::4e154a85-fd20-4691-aa9c-c4087f114a34" providerId="AD" clId="Web-{86D3C308-30D6-4782-A7D7-97258736F892}" dt="2021-09-07T14:14:24.523" v="21" actId="1076"/>
          <ac:picMkLst>
            <pc:docMk/>
            <pc:sldMk cId="1544399482" sldId="257"/>
            <ac:picMk id="10" creationId="{DD663A2F-C222-4D08-B5D6-E3DB92D442AA}"/>
          </ac:picMkLst>
        </pc:picChg>
        <pc:picChg chg="mod">
          <ac:chgData name="hoos_boy" userId="S::hoos_boy_hotmail.com#ext#@ibgroupecegos.onmicrosoft.com::4e154a85-fd20-4691-aa9c-c4087f114a34" providerId="AD" clId="Web-{86D3C308-30D6-4782-A7D7-97258736F892}" dt="2021-09-07T14:14:24.507" v="18" actId="1076"/>
          <ac:picMkLst>
            <pc:docMk/>
            <pc:sldMk cId="1544399482" sldId="257"/>
            <ac:picMk id="1040" creationId="{F6A9B52B-3132-4442-BFF1-600476EFAD91}"/>
          </ac:picMkLst>
        </pc:picChg>
        <pc:picChg chg="mod">
          <ac:chgData name="hoos_boy" userId="S::hoos_boy_hotmail.com#ext#@ibgroupecegos.onmicrosoft.com::4e154a85-fd20-4691-aa9c-c4087f114a34" providerId="AD" clId="Web-{86D3C308-30D6-4782-A7D7-97258736F892}" dt="2021-09-07T14:14:24.554" v="22" actId="1076"/>
          <ac:picMkLst>
            <pc:docMk/>
            <pc:sldMk cId="1544399482" sldId="257"/>
            <ac:picMk id="1042" creationId="{B4E04806-AABC-419A-9828-CB49C0234AFE}"/>
          </ac:picMkLst>
        </pc:picChg>
      </pc:sldChg>
    </pc:docChg>
  </pc:docChgLst>
  <pc:docChgLst>
    <pc:chgData name="hoos_boy" userId="S::hoos_boy_hotmail.com#ext#@ibgroupecegos.onmicrosoft.com::4e154a85-fd20-4691-aa9c-c4087f114a34" providerId="AD" clId="Web-{DFEF13CD-C53E-4CF6-B34F-EA38044365D1}"/>
    <pc:docChg chg="modSld">
      <pc:chgData name="hoos_boy" userId="S::hoos_boy_hotmail.com#ext#@ibgroupecegos.onmicrosoft.com::4e154a85-fd20-4691-aa9c-c4087f114a34" providerId="AD" clId="Web-{DFEF13CD-C53E-4CF6-B34F-EA38044365D1}" dt="2021-09-07T14:10:48.973" v="5" actId="20577"/>
      <pc:docMkLst>
        <pc:docMk/>
      </pc:docMkLst>
      <pc:sldChg chg="addSp modSp">
        <pc:chgData name="hoos_boy" userId="S::hoos_boy_hotmail.com#ext#@ibgroupecegos.onmicrosoft.com::4e154a85-fd20-4691-aa9c-c4087f114a34" providerId="AD" clId="Web-{DFEF13CD-C53E-4CF6-B34F-EA38044365D1}" dt="2021-09-07T14:10:48.973" v="5" actId="20577"/>
        <pc:sldMkLst>
          <pc:docMk/>
          <pc:sldMk cId="1544399482" sldId="257"/>
        </pc:sldMkLst>
        <pc:spChg chg="mod">
          <ac:chgData name="hoos_boy" userId="S::hoos_boy_hotmail.com#ext#@ibgroupecegos.onmicrosoft.com::4e154a85-fd20-4691-aa9c-c4087f114a34" providerId="AD" clId="Web-{DFEF13CD-C53E-4CF6-B34F-EA38044365D1}" dt="2021-09-07T14:10:48.973" v="5" actId="20577"/>
          <ac:spMkLst>
            <pc:docMk/>
            <pc:sldMk cId="1544399482" sldId="257"/>
            <ac:spMk id="2" creationId="{053C6033-BC04-4C54-9193-DE13067D9BA8}"/>
          </ac:spMkLst>
        </pc:spChg>
        <pc:picChg chg="add mod">
          <ac:chgData name="hoos_boy" userId="S::hoos_boy_hotmail.com#ext#@ibgroupecegos.onmicrosoft.com::4e154a85-fd20-4691-aa9c-c4087f114a34" providerId="AD" clId="Web-{DFEF13CD-C53E-4CF6-B34F-EA38044365D1}" dt="2021-09-07T14:10:45.504" v="3" actId="1076"/>
          <ac:picMkLst>
            <pc:docMk/>
            <pc:sldMk cId="1544399482" sldId="257"/>
            <ac:picMk id="3" creationId="{10434617-842C-435B-8462-FAF602850046}"/>
          </ac:picMkLst>
        </pc:picChg>
      </pc:sldChg>
    </pc:docChg>
  </pc:docChgLst>
  <pc:docChgLst>
    <pc:chgData name="hoos_boy" userId="S::hoos_boy_hotmail.com#ext#@ibgroupecegos.onmicrosoft.com::4e154a85-fd20-4691-aa9c-c4087f114a34" providerId="AD" clId="Web-{94095DDF-7BC9-4201-939C-16457724F735}"/>
    <pc:docChg chg="addSld modSld">
      <pc:chgData name="hoos_boy" userId="S::hoos_boy_hotmail.com#ext#@ibgroupecegos.onmicrosoft.com::4e154a85-fd20-4691-aa9c-c4087f114a34" providerId="AD" clId="Web-{94095DDF-7BC9-4201-939C-16457724F735}" dt="2021-09-07T13:05:44.764" v="36" actId="20577"/>
      <pc:docMkLst>
        <pc:docMk/>
      </pc:docMkLst>
      <pc:sldChg chg="modSp new">
        <pc:chgData name="hoos_boy" userId="S::hoos_boy_hotmail.com#ext#@ibgroupecegos.onmicrosoft.com::4e154a85-fd20-4691-aa9c-c4087f114a34" providerId="AD" clId="Web-{94095DDF-7BC9-4201-939C-16457724F735}" dt="2021-09-07T13:05:44.764" v="36" actId="20577"/>
        <pc:sldMkLst>
          <pc:docMk/>
          <pc:sldMk cId="2247303290" sldId="265"/>
        </pc:sldMkLst>
        <pc:spChg chg="mod">
          <ac:chgData name="hoos_boy" userId="S::hoos_boy_hotmail.com#ext#@ibgroupecegos.onmicrosoft.com::4e154a85-fd20-4691-aa9c-c4087f114a34" providerId="AD" clId="Web-{94095DDF-7BC9-4201-939C-16457724F735}" dt="2021-09-07T13:05:04.561" v="18" actId="20577"/>
          <ac:spMkLst>
            <pc:docMk/>
            <pc:sldMk cId="2247303290" sldId="265"/>
            <ac:spMk id="2" creationId="{D9C43F6C-BF87-464C-931D-46858F75904C}"/>
          </ac:spMkLst>
        </pc:spChg>
        <pc:spChg chg="mod">
          <ac:chgData name="hoos_boy" userId="S::hoos_boy_hotmail.com#ext#@ibgroupecegos.onmicrosoft.com::4e154a85-fd20-4691-aa9c-c4087f114a34" providerId="AD" clId="Web-{94095DDF-7BC9-4201-939C-16457724F735}" dt="2021-09-07T13:05:44.764" v="36" actId="20577"/>
          <ac:spMkLst>
            <pc:docMk/>
            <pc:sldMk cId="2247303290" sldId="265"/>
            <ac:spMk id="3" creationId="{09FD4DDB-B1A8-490F-B1BE-EBEFDE568EB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5D7BD-25FC-40E9-AD5D-9668DD603CE1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8AFCDAC-86E6-4229-A233-8498C35457F8}">
      <dgm:prSet phldrT="[Text]"/>
      <dgm:spPr/>
      <dgm:t>
        <a:bodyPr/>
        <a:lstStyle/>
        <a:p>
          <a:r>
            <a:rPr lang="fr-FR"/>
            <a:t>Equipe 4</a:t>
          </a:r>
        </a:p>
      </dgm:t>
    </dgm:pt>
    <dgm:pt modelId="{16EDAE9F-61C8-4415-8550-035BAE327351}" type="parTrans" cxnId="{683D1897-C79F-40E3-A507-05488DD9020D}">
      <dgm:prSet/>
      <dgm:spPr/>
      <dgm:t>
        <a:bodyPr/>
        <a:lstStyle/>
        <a:p>
          <a:endParaRPr lang="fr-FR"/>
        </a:p>
      </dgm:t>
    </dgm:pt>
    <dgm:pt modelId="{53E80156-B8EF-48CC-8B30-28253C480261}" type="sibTrans" cxnId="{683D1897-C79F-40E3-A507-05488DD9020D}">
      <dgm:prSet/>
      <dgm:spPr/>
      <dgm:t>
        <a:bodyPr/>
        <a:lstStyle/>
        <a:p>
          <a:endParaRPr lang="fr-FR"/>
        </a:p>
      </dgm:t>
    </dgm:pt>
    <dgm:pt modelId="{BA8B6F16-CB6B-4355-A639-BB148046FFB5}">
      <dgm:prSet phldrT="[Text]"/>
      <dgm:spPr/>
      <dgm:t>
        <a:bodyPr/>
        <a:lstStyle/>
        <a:p>
          <a:r>
            <a:rPr lang="fr-FR"/>
            <a:t>Houssem BEN ALI</a:t>
          </a:r>
        </a:p>
      </dgm:t>
    </dgm:pt>
    <dgm:pt modelId="{EC5970C2-8429-4EA1-AD67-DBE767E86EE4}" type="parTrans" cxnId="{75CADF59-69D4-423C-91A2-F999C2098C65}">
      <dgm:prSet/>
      <dgm:spPr/>
      <dgm:t>
        <a:bodyPr/>
        <a:lstStyle/>
        <a:p>
          <a:endParaRPr lang="fr-FR"/>
        </a:p>
      </dgm:t>
    </dgm:pt>
    <dgm:pt modelId="{39D7B856-87CF-4635-BA66-DD637B8256E2}" type="sibTrans" cxnId="{75CADF59-69D4-423C-91A2-F999C2098C65}">
      <dgm:prSet/>
      <dgm:spPr/>
      <dgm:t>
        <a:bodyPr/>
        <a:lstStyle/>
        <a:p>
          <a:endParaRPr lang="fr-FR"/>
        </a:p>
      </dgm:t>
    </dgm:pt>
    <dgm:pt modelId="{4F175013-1C64-420A-BEE0-E4AF3D62AB39}">
      <dgm:prSet phldrT="[Text]"/>
      <dgm:spPr/>
      <dgm:t>
        <a:bodyPr/>
        <a:lstStyle/>
        <a:p>
          <a:r>
            <a:rPr lang="fr-FR" b="0" i="0"/>
            <a:t>Michael TONGLE</a:t>
          </a:r>
          <a:endParaRPr lang="fr-FR"/>
        </a:p>
      </dgm:t>
    </dgm:pt>
    <dgm:pt modelId="{14D948B9-4796-4A13-9986-0F7F19BB1845}" type="parTrans" cxnId="{F18C9948-B699-45A9-AC43-0D50E0DC7F66}">
      <dgm:prSet/>
      <dgm:spPr/>
      <dgm:t>
        <a:bodyPr/>
        <a:lstStyle/>
        <a:p>
          <a:endParaRPr lang="fr-FR"/>
        </a:p>
      </dgm:t>
    </dgm:pt>
    <dgm:pt modelId="{D1C98C78-B0ED-402A-8BBB-1AAF540AE08D}" type="sibTrans" cxnId="{F18C9948-B699-45A9-AC43-0D50E0DC7F66}">
      <dgm:prSet/>
      <dgm:spPr/>
      <dgm:t>
        <a:bodyPr/>
        <a:lstStyle/>
        <a:p>
          <a:endParaRPr lang="fr-FR"/>
        </a:p>
      </dgm:t>
    </dgm:pt>
    <dgm:pt modelId="{E3656CC4-DD14-41D6-8B20-37EDC285EDD7}">
      <dgm:prSet phldrT="[Text]"/>
      <dgm:spPr/>
      <dgm:t>
        <a:bodyPr/>
        <a:lstStyle/>
        <a:p>
          <a:pPr rtl="0"/>
          <a:r>
            <a:rPr lang="fr-FR" b="0" i="0"/>
            <a:t>Adrien </a:t>
          </a:r>
          <a:r>
            <a:rPr lang="fr-FR"/>
            <a:t>CESCHIN</a:t>
          </a:r>
          <a:endParaRPr lang="fr-FR" b="0" i="0"/>
        </a:p>
      </dgm:t>
    </dgm:pt>
    <dgm:pt modelId="{EED8187B-46CF-448F-84DF-69AB42AE662D}" type="parTrans" cxnId="{174C6551-0E41-49AE-ADC6-45E82713A767}">
      <dgm:prSet/>
      <dgm:spPr/>
      <dgm:t>
        <a:bodyPr/>
        <a:lstStyle/>
        <a:p>
          <a:endParaRPr lang="fr-FR"/>
        </a:p>
      </dgm:t>
    </dgm:pt>
    <dgm:pt modelId="{A0B607D6-81A2-475D-86D4-50039C7DBC09}" type="sibTrans" cxnId="{174C6551-0E41-49AE-ADC6-45E82713A767}">
      <dgm:prSet/>
      <dgm:spPr/>
      <dgm:t>
        <a:bodyPr/>
        <a:lstStyle/>
        <a:p>
          <a:endParaRPr lang="fr-FR"/>
        </a:p>
      </dgm:t>
    </dgm:pt>
    <dgm:pt modelId="{8ACBE368-6565-48D2-A749-E106318E9F00}">
      <dgm:prSet phldrT="[Text]"/>
      <dgm:spPr/>
      <dgm:t>
        <a:bodyPr/>
        <a:lstStyle/>
        <a:p>
          <a:r>
            <a:rPr lang="fr-FR" b="0" i="0"/>
            <a:t>Arnaud </a:t>
          </a:r>
          <a:r>
            <a:rPr lang="fr-FR" b="0" i="0">
              <a:latin typeface="Calibri Light" panose="020F0302020204030204"/>
            </a:rPr>
            <a:t>DEGEZ</a:t>
          </a:r>
          <a:endParaRPr lang="fr-FR"/>
        </a:p>
      </dgm:t>
    </dgm:pt>
    <dgm:pt modelId="{E7866543-7A5D-4D4A-A46F-D263FF372ABA}" type="parTrans" cxnId="{6A9D96A7-7704-438E-99EA-A7D10A5B65A0}">
      <dgm:prSet/>
      <dgm:spPr/>
      <dgm:t>
        <a:bodyPr/>
        <a:lstStyle/>
        <a:p>
          <a:endParaRPr lang="fr-FR"/>
        </a:p>
      </dgm:t>
    </dgm:pt>
    <dgm:pt modelId="{ED046837-73FE-49A6-977C-1E27E7101E8E}" type="sibTrans" cxnId="{6A9D96A7-7704-438E-99EA-A7D10A5B65A0}">
      <dgm:prSet/>
      <dgm:spPr/>
      <dgm:t>
        <a:bodyPr/>
        <a:lstStyle/>
        <a:p>
          <a:endParaRPr lang="fr-FR"/>
        </a:p>
      </dgm:t>
    </dgm:pt>
    <dgm:pt modelId="{F8A110AD-0908-4C26-9BEE-F8F29343513D}" type="pres">
      <dgm:prSet presAssocID="{2645D7BD-25FC-40E9-AD5D-9668DD603C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3F8217C-4F5D-4931-95E6-588AC4C504F6}" type="pres">
      <dgm:prSet presAssocID="{38AFCDAC-86E6-4229-A233-8498C35457F8}" presName="hierRoot1" presStyleCnt="0">
        <dgm:presLayoutVars>
          <dgm:hierBranch val="init"/>
        </dgm:presLayoutVars>
      </dgm:prSet>
      <dgm:spPr/>
    </dgm:pt>
    <dgm:pt modelId="{571B9A44-F3DD-4B3D-AC49-6F9E588598E2}" type="pres">
      <dgm:prSet presAssocID="{38AFCDAC-86E6-4229-A233-8498C35457F8}" presName="rootComposite1" presStyleCnt="0"/>
      <dgm:spPr/>
    </dgm:pt>
    <dgm:pt modelId="{3301932B-CBD0-4B65-BB21-0D8E08C298FE}" type="pres">
      <dgm:prSet presAssocID="{38AFCDAC-86E6-4229-A233-8498C35457F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6BDF42-2139-4909-A12D-8C1B5A490C81}" type="pres">
      <dgm:prSet presAssocID="{38AFCDAC-86E6-4229-A233-8498C35457F8}" presName="rootPict1" presStyleLbl="alignImgPlace1" presStyleIdx="0" presStyleCnt="5"/>
      <dgm:spPr/>
    </dgm:pt>
    <dgm:pt modelId="{D2CCECB2-CFF1-4D0E-91B7-8D14214EA825}" type="pres">
      <dgm:prSet presAssocID="{38AFCDAC-86E6-4229-A233-8498C35457F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269381A6-90BF-4C01-BBE7-6A5206589819}" type="pres">
      <dgm:prSet presAssocID="{38AFCDAC-86E6-4229-A233-8498C35457F8}" presName="hierChild2" presStyleCnt="0"/>
      <dgm:spPr/>
    </dgm:pt>
    <dgm:pt modelId="{75FBD3E5-67E8-49F5-B7B7-4A5F7D378A24}" type="pres">
      <dgm:prSet presAssocID="{EC5970C2-8429-4EA1-AD67-DBE767E86EE4}" presName="Name37" presStyleLbl="parChTrans1D2" presStyleIdx="0" presStyleCnt="4"/>
      <dgm:spPr/>
      <dgm:t>
        <a:bodyPr/>
        <a:lstStyle/>
        <a:p>
          <a:endParaRPr lang="fr-FR"/>
        </a:p>
      </dgm:t>
    </dgm:pt>
    <dgm:pt modelId="{552CE05D-A81E-494D-84CB-3250AE6E1FFC}" type="pres">
      <dgm:prSet presAssocID="{BA8B6F16-CB6B-4355-A639-BB148046FFB5}" presName="hierRoot2" presStyleCnt="0">
        <dgm:presLayoutVars>
          <dgm:hierBranch val="init"/>
        </dgm:presLayoutVars>
      </dgm:prSet>
      <dgm:spPr/>
    </dgm:pt>
    <dgm:pt modelId="{310C2006-07B5-4556-8B1A-FD99788EB458}" type="pres">
      <dgm:prSet presAssocID="{BA8B6F16-CB6B-4355-A639-BB148046FFB5}" presName="rootComposite" presStyleCnt="0"/>
      <dgm:spPr/>
    </dgm:pt>
    <dgm:pt modelId="{04174423-A502-4CFC-843C-511FCEA3454B}" type="pres">
      <dgm:prSet presAssocID="{BA8B6F16-CB6B-4355-A639-BB148046FFB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01B8ECA-C5E5-4CBE-9686-2E280C6264C4}" type="pres">
      <dgm:prSet presAssocID="{BA8B6F16-CB6B-4355-A639-BB148046FFB5}" presName="rootPict" presStyleLbl="alignImgPlace1" presStyleIdx="1" presStyleCnt="5"/>
      <dgm:spPr/>
    </dgm:pt>
    <dgm:pt modelId="{A568FE82-E1EF-4982-9B07-B82728D9C4CF}" type="pres">
      <dgm:prSet presAssocID="{BA8B6F16-CB6B-4355-A639-BB148046FFB5}" presName="rootConnector" presStyleLbl="node2" presStyleIdx="0" presStyleCnt="4"/>
      <dgm:spPr/>
      <dgm:t>
        <a:bodyPr/>
        <a:lstStyle/>
        <a:p>
          <a:endParaRPr lang="fr-FR"/>
        </a:p>
      </dgm:t>
    </dgm:pt>
    <dgm:pt modelId="{01A5259F-1D96-4990-903B-740E0231D445}" type="pres">
      <dgm:prSet presAssocID="{BA8B6F16-CB6B-4355-A639-BB148046FFB5}" presName="hierChild4" presStyleCnt="0"/>
      <dgm:spPr/>
    </dgm:pt>
    <dgm:pt modelId="{FA6F31C5-25E7-4FB5-BF8A-172EF597FF1E}" type="pres">
      <dgm:prSet presAssocID="{BA8B6F16-CB6B-4355-A639-BB148046FFB5}" presName="hierChild5" presStyleCnt="0"/>
      <dgm:spPr/>
    </dgm:pt>
    <dgm:pt modelId="{608BD54F-EB25-4A34-A71A-6ADC845124FA}" type="pres">
      <dgm:prSet presAssocID="{14D948B9-4796-4A13-9986-0F7F19BB1845}" presName="Name37" presStyleLbl="parChTrans1D2" presStyleIdx="1" presStyleCnt="4"/>
      <dgm:spPr/>
      <dgm:t>
        <a:bodyPr/>
        <a:lstStyle/>
        <a:p>
          <a:endParaRPr lang="fr-FR"/>
        </a:p>
      </dgm:t>
    </dgm:pt>
    <dgm:pt modelId="{7957D3F7-AA7C-4CBB-ADEA-C58981E8165F}" type="pres">
      <dgm:prSet presAssocID="{4F175013-1C64-420A-BEE0-E4AF3D62AB39}" presName="hierRoot2" presStyleCnt="0">
        <dgm:presLayoutVars>
          <dgm:hierBranch val="init"/>
        </dgm:presLayoutVars>
      </dgm:prSet>
      <dgm:spPr/>
    </dgm:pt>
    <dgm:pt modelId="{E1F88E35-2026-4723-905C-9EC2F93558A5}" type="pres">
      <dgm:prSet presAssocID="{4F175013-1C64-420A-BEE0-E4AF3D62AB39}" presName="rootComposite" presStyleCnt="0"/>
      <dgm:spPr/>
    </dgm:pt>
    <dgm:pt modelId="{F2AB4110-9957-40FC-8417-AF1CB46EB5E5}" type="pres">
      <dgm:prSet presAssocID="{4F175013-1C64-420A-BEE0-E4AF3D62AB3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54DF51-2FE8-41CF-B222-CC8BFE0D1D2F}" type="pres">
      <dgm:prSet presAssocID="{4F175013-1C64-420A-BEE0-E4AF3D62AB39}" presName="rootPict" presStyleLbl="alignImgPlace1" presStyleIdx="2" presStyleCnt="5"/>
      <dgm:spPr/>
    </dgm:pt>
    <dgm:pt modelId="{02B2A23E-62F8-404A-BF9D-02CE97DC0058}" type="pres">
      <dgm:prSet presAssocID="{4F175013-1C64-420A-BEE0-E4AF3D62AB39}" presName="rootConnector" presStyleLbl="node2" presStyleIdx="1" presStyleCnt="4"/>
      <dgm:spPr/>
      <dgm:t>
        <a:bodyPr/>
        <a:lstStyle/>
        <a:p>
          <a:endParaRPr lang="fr-FR"/>
        </a:p>
      </dgm:t>
    </dgm:pt>
    <dgm:pt modelId="{A034595F-CE88-4406-8089-A7E50D23D3DF}" type="pres">
      <dgm:prSet presAssocID="{4F175013-1C64-420A-BEE0-E4AF3D62AB39}" presName="hierChild4" presStyleCnt="0"/>
      <dgm:spPr/>
    </dgm:pt>
    <dgm:pt modelId="{BA85B45E-33B3-457A-BE4E-779CC214A61C}" type="pres">
      <dgm:prSet presAssocID="{4F175013-1C64-420A-BEE0-E4AF3D62AB39}" presName="hierChild5" presStyleCnt="0"/>
      <dgm:spPr/>
    </dgm:pt>
    <dgm:pt modelId="{89B86EBF-C754-4EF7-ABF5-A69C6F929F02}" type="pres">
      <dgm:prSet presAssocID="{EED8187B-46CF-448F-84DF-69AB42AE662D}" presName="Name37" presStyleLbl="parChTrans1D2" presStyleIdx="2" presStyleCnt="4"/>
      <dgm:spPr/>
      <dgm:t>
        <a:bodyPr/>
        <a:lstStyle/>
        <a:p>
          <a:endParaRPr lang="fr-FR"/>
        </a:p>
      </dgm:t>
    </dgm:pt>
    <dgm:pt modelId="{E866EB8B-A853-4FDE-B30C-E995F7452D3C}" type="pres">
      <dgm:prSet presAssocID="{E3656CC4-DD14-41D6-8B20-37EDC285EDD7}" presName="hierRoot2" presStyleCnt="0">
        <dgm:presLayoutVars>
          <dgm:hierBranch val="init"/>
        </dgm:presLayoutVars>
      </dgm:prSet>
      <dgm:spPr/>
    </dgm:pt>
    <dgm:pt modelId="{B613784B-430F-4FBF-9973-7BDAF1F77584}" type="pres">
      <dgm:prSet presAssocID="{E3656CC4-DD14-41D6-8B20-37EDC285EDD7}" presName="rootComposite" presStyleCnt="0"/>
      <dgm:spPr/>
    </dgm:pt>
    <dgm:pt modelId="{152EFBF3-1A47-41DE-BC92-46333EF74C3F}" type="pres">
      <dgm:prSet presAssocID="{E3656CC4-DD14-41D6-8B20-37EDC285EDD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F39B0FF-8417-4AC8-8A79-24B96458875F}" type="pres">
      <dgm:prSet presAssocID="{E3656CC4-DD14-41D6-8B20-37EDC285EDD7}" presName="rootPict" presStyleLbl="alignImgPlace1" presStyleIdx="3" presStyleCnt="5"/>
      <dgm:spPr/>
    </dgm:pt>
    <dgm:pt modelId="{25C64888-2497-4EF7-B65B-54E0B564E852}" type="pres">
      <dgm:prSet presAssocID="{E3656CC4-DD14-41D6-8B20-37EDC285EDD7}" presName="rootConnector" presStyleLbl="node2" presStyleIdx="2" presStyleCnt="4"/>
      <dgm:spPr/>
      <dgm:t>
        <a:bodyPr/>
        <a:lstStyle/>
        <a:p>
          <a:endParaRPr lang="fr-FR"/>
        </a:p>
      </dgm:t>
    </dgm:pt>
    <dgm:pt modelId="{0ACA02C8-7095-40D4-B24B-417E44D02341}" type="pres">
      <dgm:prSet presAssocID="{E3656CC4-DD14-41D6-8B20-37EDC285EDD7}" presName="hierChild4" presStyleCnt="0"/>
      <dgm:spPr/>
    </dgm:pt>
    <dgm:pt modelId="{F0EF76A4-E0ED-494D-B478-DA7AC4796661}" type="pres">
      <dgm:prSet presAssocID="{E3656CC4-DD14-41D6-8B20-37EDC285EDD7}" presName="hierChild5" presStyleCnt="0"/>
      <dgm:spPr/>
    </dgm:pt>
    <dgm:pt modelId="{84045C10-7C46-4768-8B2D-55AD6AA1F5B1}" type="pres">
      <dgm:prSet presAssocID="{E7866543-7A5D-4D4A-A46F-D263FF372ABA}" presName="Name37" presStyleLbl="parChTrans1D2" presStyleIdx="3" presStyleCnt="4"/>
      <dgm:spPr/>
      <dgm:t>
        <a:bodyPr/>
        <a:lstStyle/>
        <a:p>
          <a:endParaRPr lang="fr-FR"/>
        </a:p>
      </dgm:t>
    </dgm:pt>
    <dgm:pt modelId="{EFB98DB1-C426-4260-B7B9-7CAFC7D2FAF8}" type="pres">
      <dgm:prSet presAssocID="{8ACBE368-6565-48D2-A749-E106318E9F00}" presName="hierRoot2" presStyleCnt="0">
        <dgm:presLayoutVars>
          <dgm:hierBranch val="init"/>
        </dgm:presLayoutVars>
      </dgm:prSet>
      <dgm:spPr/>
    </dgm:pt>
    <dgm:pt modelId="{E1E964B2-AEF8-406F-A381-1E1B7F34E811}" type="pres">
      <dgm:prSet presAssocID="{8ACBE368-6565-48D2-A749-E106318E9F00}" presName="rootComposite" presStyleCnt="0"/>
      <dgm:spPr/>
    </dgm:pt>
    <dgm:pt modelId="{4761403D-12A6-49E8-BC34-2E7B2C81C29A}" type="pres">
      <dgm:prSet presAssocID="{8ACBE368-6565-48D2-A749-E106318E9F0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3E8001-65C7-4201-9BD0-1291176798FB}" type="pres">
      <dgm:prSet presAssocID="{8ACBE368-6565-48D2-A749-E106318E9F00}" presName="rootPict" presStyleLbl="alignImgPlace1" presStyleIdx="4" presStyleCnt="5"/>
      <dgm:spPr/>
    </dgm:pt>
    <dgm:pt modelId="{3ADACCDB-D46D-4E20-99C3-803B2A438812}" type="pres">
      <dgm:prSet presAssocID="{8ACBE368-6565-48D2-A749-E106318E9F00}" presName="rootConnector" presStyleLbl="node2" presStyleIdx="3" presStyleCnt="4"/>
      <dgm:spPr/>
      <dgm:t>
        <a:bodyPr/>
        <a:lstStyle/>
        <a:p>
          <a:endParaRPr lang="fr-FR"/>
        </a:p>
      </dgm:t>
    </dgm:pt>
    <dgm:pt modelId="{D159253D-5235-4B92-BFE3-D576762E0F61}" type="pres">
      <dgm:prSet presAssocID="{8ACBE368-6565-48D2-A749-E106318E9F00}" presName="hierChild4" presStyleCnt="0"/>
      <dgm:spPr/>
    </dgm:pt>
    <dgm:pt modelId="{922B2647-3BB9-47DC-ACB2-49C94BB1C781}" type="pres">
      <dgm:prSet presAssocID="{8ACBE368-6565-48D2-A749-E106318E9F00}" presName="hierChild5" presStyleCnt="0"/>
      <dgm:spPr/>
    </dgm:pt>
    <dgm:pt modelId="{592A2349-8711-4F84-A6CD-F0B12A31BC28}" type="pres">
      <dgm:prSet presAssocID="{38AFCDAC-86E6-4229-A233-8498C35457F8}" presName="hierChild3" presStyleCnt="0"/>
      <dgm:spPr/>
    </dgm:pt>
  </dgm:ptLst>
  <dgm:cxnLst>
    <dgm:cxn modelId="{9F82FAA0-1F96-414F-AFD3-124B26DD135C}" type="presOf" srcId="{38AFCDAC-86E6-4229-A233-8498C35457F8}" destId="{3301932B-CBD0-4B65-BB21-0D8E08C298FE}" srcOrd="0" destOrd="0" presId="urn:microsoft.com/office/officeart/2005/8/layout/pictureOrgChart+Icon"/>
    <dgm:cxn modelId="{FCC976A0-D23F-4833-97AB-AB09A575652B}" type="presOf" srcId="{EED8187B-46CF-448F-84DF-69AB42AE662D}" destId="{89B86EBF-C754-4EF7-ABF5-A69C6F929F02}" srcOrd="0" destOrd="0" presId="urn:microsoft.com/office/officeart/2005/8/layout/pictureOrgChart+Icon"/>
    <dgm:cxn modelId="{6393A16B-88C1-4559-A6EF-40552E566D2E}" type="presOf" srcId="{2645D7BD-25FC-40E9-AD5D-9668DD603CE1}" destId="{F8A110AD-0908-4C26-9BEE-F8F29343513D}" srcOrd="0" destOrd="0" presId="urn:microsoft.com/office/officeart/2005/8/layout/pictureOrgChart+Icon"/>
    <dgm:cxn modelId="{D09838CB-BEE5-41BC-803E-C1FF406A7AE2}" type="presOf" srcId="{BA8B6F16-CB6B-4355-A639-BB148046FFB5}" destId="{04174423-A502-4CFC-843C-511FCEA3454B}" srcOrd="0" destOrd="0" presId="urn:microsoft.com/office/officeart/2005/8/layout/pictureOrgChart+Icon"/>
    <dgm:cxn modelId="{683D1897-C79F-40E3-A507-05488DD9020D}" srcId="{2645D7BD-25FC-40E9-AD5D-9668DD603CE1}" destId="{38AFCDAC-86E6-4229-A233-8498C35457F8}" srcOrd="0" destOrd="0" parTransId="{16EDAE9F-61C8-4415-8550-035BAE327351}" sibTransId="{53E80156-B8EF-48CC-8B30-28253C480261}"/>
    <dgm:cxn modelId="{DA046AC6-E06A-41A6-9026-E1207FD10983}" type="presOf" srcId="{38AFCDAC-86E6-4229-A233-8498C35457F8}" destId="{D2CCECB2-CFF1-4D0E-91B7-8D14214EA825}" srcOrd="1" destOrd="0" presId="urn:microsoft.com/office/officeart/2005/8/layout/pictureOrgChart+Icon"/>
    <dgm:cxn modelId="{11249EE1-AD8A-45EF-BF90-35A720A4C35B}" type="presOf" srcId="{8ACBE368-6565-48D2-A749-E106318E9F00}" destId="{3ADACCDB-D46D-4E20-99C3-803B2A438812}" srcOrd="1" destOrd="0" presId="urn:microsoft.com/office/officeart/2005/8/layout/pictureOrgChart+Icon"/>
    <dgm:cxn modelId="{58FDB8E7-5F09-432D-872C-6BA642F2CDC9}" type="presOf" srcId="{8ACBE368-6565-48D2-A749-E106318E9F00}" destId="{4761403D-12A6-49E8-BC34-2E7B2C81C29A}" srcOrd="0" destOrd="0" presId="urn:microsoft.com/office/officeart/2005/8/layout/pictureOrgChart+Icon"/>
    <dgm:cxn modelId="{0770CF21-6F48-40CE-B635-01486094B742}" type="presOf" srcId="{BA8B6F16-CB6B-4355-A639-BB148046FFB5}" destId="{A568FE82-E1EF-4982-9B07-B82728D9C4CF}" srcOrd="1" destOrd="0" presId="urn:microsoft.com/office/officeart/2005/8/layout/pictureOrgChart+Icon"/>
    <dgm:cxn modelId="{174C6551-0E41-49AE-ADC6-45E82713A767}" srcId="{38AFCDAC-86E6-4229-A233-8498C35457F8}" destId="{E3656CC4-DD14-41D6-8B20-37EDC285EDD7}" srcOrd="2" destOrd="0" parTransId="{EED8187B-46CF-448F-84DF-69AB42AE662D}" sibTransId="{A0B607D6-81A2-475D-86D4-50039C7DBC09}"/>
    <dgm:cxn modelId="{16CD46A6-CD42-48F1-BA0E-F5CDFA642C83}" type="presOf" srcId="{E3656CC4-DD14-41D6-8B20-37EDC285EDD7}" destId="{25C64888-2497-4EF7-B65B-54E0B564E852}" srcOrd="1" destOrd="0" presId="urn:microsoft.com/office/officeart/2005/8/layout/pictureOrgChart+Icon"/>
    <dgm:cxn modelId="{75CADF59-69D4-423C-91A2-F999C2098C65}" srcId="{38AFCDAC-86E6-4229-A233-8498C35457F8}" destId="{BA8B6F16-CB6B-4355-A639-BB148046FFB5}" srcOrd="0" destOrd="0" parTransId="{EC5970C2-8429-4EA1-AD67-DBE767E86EE4}" sibTransId="{39D7B856-87CF-4635-BA66-DD637B8256E2}"/>
    <dgm:cxn modelId="{6A9D96A7-7704-438E-99EA-A7D10A5B65A0}" srcId="{38AFCDAC-86E6-4229-A233-8498C35457F8}" destId="{8ACBE368-6565-48D2-A749-E106318E9F00}" srcOrd="3" destOrd="0" parTransId="{E7866543-7A5D-4D4A-A46F-D263FF372ABA}" sibTransId="{ED046837-73FE-49A6-977C-1E27E7101E8E}"/>
    <dgm:cxn modelId="{F18C9948-B699-45A9-AC43-0D50E0DC7F66}" srcId="{38AFCDAC-86E6-4229-A233-8498C35457F8}" destId="{4F175013-1C64-420A-BEE0-E4AF3D62AB39}" srcOrd="1" destOrd="0" parTransId="{14D948B9-4796-4A13-9986-0F7F19BB1845}" sibTransId="{D1C98C78-B0ED-402A-8BBB-1AAF540AE08D}"/>
    <dgm:cxn modelId="{1F4372EA-F34E-4EC0-88F2-4733E4B24567}" type="presOf" srcId="{4F175013-1C64-420A-BEE0-E4AF3D62AB39}" destId="{F2AB4110-9957-40FC-8417-AF1CB46EB5E5}" srcOrd="0" destOrd="0" presId="urn:microsoft.com/office/officeart/2005/8/layout/pictureOrgChart+Icon"/>
    <dgm:cxn modelId="{87E93ECA-FBDE-4752-8C64-88D7D28C8809}" type="presOf" srcId="{EC5970C2-8429-4EA1-AD67-DBE767E86EE4}" destId="{75FBD3E5-67E8-49F5-B7B7-4A5F7D378A24}" srcOrd="0" destOrd="0" presId="urn:microsoft.com/office/officeart/2005/8/layout/pictureOrgChart+Icon"/>
    <dgm:cxn modelId="{FB6214EB-89EB-4984-8CA8-477F31975462}" type="presOf" srcId="{4F175013-1C64-420A-BEE0-E4AF3D62AB39}" destId="{02B2A23E-62F8-404A-BF9D-02CE97DC0058}" srcOrd="1" destOrd="0" presId="urn:microsoft.com/office/officeart/2005/8/layout/pictureOrgChart+Icon"/>
    <dgm:cxn modelId="{1BC1693A-D2A8-419C-AF00-2FCED2016B03}" type="presOf" srcId="{E7866543-7A5D-4D4A-A46F-D263FF372ABA}" destId="{84045C10-7C46-4768-8B2D-55AD6AA1F5B1}" srcOrd="0" destOrd="0" presId="urn:microsoft.com/office/officeart/2005/8/layout/pictureOrgChart+Icon"/>
    <dgm:cxn modelId="{D84A4DAD-ADD7-4C4D-99B6-5892D0524616}" type="presOf" srcId="{14D948B9-4796-4A13-9986-0F7F19BB1845}" destId="{608BD54F-EB25-4A34-A71A-6ADC845124FA}" srcOrd="0" destOrd="0" presId="urn:microsoft.com/office/officeart/2005/8/layout/pictureOrgChart+Icon"/>
    <dgm:cxn modelId="{50C6F230-A117-41EA-8AAD-2013521FB051}" type="presOf" srcId="{E3656CC4-DD14-41D6-8B20-37EDC285EDD7}" destId="{152EFBF3-1A47-41DE-BC92-46333EF74C3F}" srcOrd="0" destOrd="0" presId="urn:microsoft.com/office/officeart/2005/8/layout/pictureOrgChart+Icon"/>
    <dgm:cxn modelId="{11B88389-D44E-41D5-996F-FDBDAB5CB41A}" type="presParOf" srcId="{F8A110AD-0908-4C26-9BEE-F8F29343513D}" destId="{A3F8217C-4F5D-4931-95E6-588AC4C504F6}" srcOrd="0" destOrd="0" presId="urn:microsoft.com/office/officeart/2005/8/layout/pictureOrgChart+Icon"/>
    <dgm:cxn modelId="{5E3A4A2D-D355-4A30-B8E6-972F7A55A6F4}" type="presParOf" srcId="{A3F8217C-4F5D-4931-95E6-588AC4C504F6}" destId="{571B9A44-F3DD-4B3D-AC49-6F9E588598E2}" srcOrd="0" destOrd="0" presId="urn:microsoft.com/office/officeart/2005/8/layout/pictureOrgChart+Icon"/>
    <dgm:cxn modelId="{1F42C309-7DDF-4F7D-BA7E-5BE44A095110}" type="presParOf" srcId="{571B9A44-F3DD-4B3D-AC49-6F9E588598E2}" destId="{3301932B-CBD0-4B65-BB21-0D8E08C298FE}" srcOrd="0" destOrd="0" presId="urn:microsoft.com/office/officeart/2005/8/layout/pictureOrgChart+Icon"/>
    <dgm:cxn modelId="{5D271009-8C0C-45A5-8A6B-131BFED995F1}" type="presParOf" srcId="{571B9A44-F3DD-4B3D-AC49-6F9E588598E2}" destId="{D46BDF42-2139-4909-A12D-8C1B5A490C81}" srcOrd="1" destOrd="0" presId="urn:microsoft.com/office/officeart/2005/8/layout/pictureOrgChart+Icon"/>
    <dgm:cxn modelId="{229FAD62-6C46-4645-A93A-AEFF4CFD88B2}" type="presParOf" srcId="{571B9A44-F3DD-4B3D-AC49-6F9E588598E2}" destId="{D2CCECB2-CFF1-4D0E-91B7-8D14214EA825}" srcOrd="2" destOrd="0" presId="urn:microsoft.com/office/officeart/2005/8/layout/pictureOrgChart+Icon"/>
    <dgm:cxn modelId="{5131B8CA-5E16-42C4-A012-C1F858A420B3}" type="presParOf" srcId="{A3F8217C-4F5D-4931-95E6-588AC4C504F6}" destId="{269381A6-90BF-4C01-BBE7-6A5206589819}" srcOrd="1" destOrd="0" presId="urn:microsoft.com/office/officeart/2005/8/layout/pictureOrgChart+Icon"/>
    <dgm:cxn modelId="{8E57A52B-B20B-4881-8BD3-4A5071BEE88C}" type="presParOf" srcId="{269381A6-90BF-4C01-BBE7-6A5206589819}" destId="{75FBD3E5-67E8-49F5-B7B7-4A5F7D378A24}" srcOrd="0" destOrd="0" presId="urn:microsoft.com/office/officeart/2005/8/layout/pictureOrgChart+Icon"/>
    <dgm:cxn modelId="{79D17040-052C-4CE3-A42C-0C2617941B8A}" type="presParOf" srcId="{269381A6-90BF-4C01-BBE7-6A5206589819}" destId="{552CE05D-A81E-494D-84CB-3250AE6E1FFC}" srcOrd="1" destOrd="0" presId="urn:microsoft.com/office/officeart/2005/8/layout/pictureOrgChart+Icon"/>
    <dgm:cxn modelId="{68F8B1D0-D7BE-4E50-A8DA-C697747CD0D2}" type="presParOf" srcId="{552CE05D-A81E-494D-84CB-3250AE6E1FFC}" destId="{310C2006-07B5-4556-8B1A-FD99788EB458}" srcOrd="0" destOrd="0" presId="urn:microsoft.com/office/officeart/2005/8/layout/pictureOrgChart+Icon"/>
    <dgm:cxn modelId="{0BA64ED7-1F39-448D-B8BE-27335BA03777}" type="presParOf" srcId="{310C2006-07B5-4556-8B1A-FD99788EB458}" destId="{04174423-A502-4CFC-843C-511FCEA3454B}" srcOrd="0" destOrd="0" presId="urn:microsoft.com/office/officeart/2005/8/layout/pictureOrgChart+Icon"/>
    <dgm:cxn modelId="{A7AADBF5-6627-40AC-8865-50BE80DF9178}" type="presParOf" srcId="{310C2006-07B5-4556-8B1A-FD99788EB458}" destId="{301B8ECA-C5E5-4CBE-9686-2E280C6264C4}" srcOrd="1" destOrd="0" presId="urn:microsoft.com/office/officeart/2005/8/layout/pictureOrgChart+Icon"/>
    <dgm:cxn modelId="{14613607-16F6-4344-954C-9CBB16DBD35B}" type="presParOf" srcId="{310C2006-07B5-4556-8B1A-FD99788EB458}" destId="{A568FE82-E1EF-4982-9B07-B82728D9C4CF}" srcOrd="2" destOrd="0" presId="urn:microsoft.com/office/officeart/2005/8/layout/pictureOrgChart+Icon"/>
    <dgm:cxn modelId="{3E56FFE6-F1F1-47DE-94AE-84D38C447EB9}" type="presParOf" srcId="{552CE05D-A81E-494D-84CB-3250AE6E1FFC}" destId="{01A5259F-1D96-4990-903B-740E0231D445}" srcOrd="1" destOrd="0" presId="urn:microsoft.com/office/officeart/2005/8/layout/pictureOrgChart+Icon"/>
    <dgm:cxn modelId="{C30CA08F-17F8-4CB7-AA26-0351CD3F591B}" type="presParOf" srcId="{552CE05D-A81E-494D-84CB-3250AE6E1FFC}" destId="{FA6F31C5-25E7-4FB5-BF8A-172EF597FF1E}" srcOrd="2" destOrd="0" presId="urn:microsoft.com/office/officeart/2005/8/layout/pictureOrgChart+Icon"/>
    <dgm:cxn modelId="{8043369E-1A77-494B-85E9-BD4198879174}" type="presParOf" srcId="{269381A6-90BF-4C01-BBE7-6A5206589819}" destId="{608BD54F-EB25-4A34-A71A-6ADC845124FA}" srcOrd="2" destOrd="0" presId="urn:microsoft.com/office/officeart/2005/8/layout/pictureOrgChart+Icon"/>
    <dgm:cxn modelId="{3DD47E97-1371-49F7-867D-8D4CD2F8E970}" type="presParOf" srcId="{269381A6-90BF-4C01-BBE7-6A5206589819}" destId="{7957D3F7-AA7C-4CBB-ADEA-C58981E8165F}" srcOrd="3" destOrd="0" presId="urn:microsoft.com/office/officeart/2005/8/layout/pictureOrgChart+Icon"/>
    <dgm:cxn modelId="{CBBCB0EC-17BB-448C-83A8-DC39AC0AF342}" type="presParOf" srcId="{7957D3F7-AA7C-4CBB-ADEA-C58981E8165F}" destId="{E1F88E35-2026-4723-905C-9EC2F93558A5}" srcOrd="0" destOrd="0" presId="urn:microsoft.com/office/officeart/2005/8/layout/pictureOrgChart+Icon"/>
    <dgm:cxn modelId="{3CB8B4D3-F62B-44A9-A95C-B0503549588A}" type="presParOf" srcId="{E1F88E35-2026-4723-905C-9EC2F93558A5}" destId="{F2AB4110-9957-40FC-8417-AF1CB46EB5E5}" srcOrd="0" destOrd="0" presId="urn:microsoft.com/office/officeart/2005/8/layout/pictureOrgChart+Icon"/>
    <dgm:cxn modelId="{3728EEA5-047A-49FF-92CB-B49FBF0B3415}" type="presParOf" srcId="{E1F88E35-2026-4723-905C-9EC2F93558A5}" destId="{EC54DF51-2FE8-41CF-B222-CC8BFE0D1D2F}" srcOrd="1" destOrd="0" presId="urn:microsoft.com/office/officeart/2005/8/layout/pictureOrgChart+Icon"/>
    <dgm:cxn modelId="{E0BA25F5-949D-49E7-AA70-74F07F1F4EDC}" type="presParOf" srcId="{E1F88E35-2026-4723-905C-9EC2F93558A5}" destId="{02B2A23E-62F8-404A-BF9D-02CE97DC0058}" srcOrd="2" destOrd="0" presId="urn:microsoft.com/office/officeart/2005/8/layout/pictureOrgChart+Icon"/>
    <dgm:cxn modelId="{C2DDE0DE-F358-4CC3-B4CC-2C37457B4A91}" type="presParOf" srcId="{7957D3F7-AA7C-4CBB-ADEA-C58981E8165F}" destId="{A034595F-CE88-4406-8089-A7E50D23D3DF}" srcOrd="1" destOrd="0" presId="urn:microsoft.com/office/officeart/2005/8/layout/pictureOrgChart+Icon"/>
    <dgm:cxn modelId="{F56384DC-6A67-42EB-B51C-9FDD1D511673}" type="presParOf" srcId="{7957D3F7-AA7C-4CBB-ADEA-C58981E8165F}" destId="{BA85B45E-33B3-457A-BE4E-779CC214A61C}" srcOrd="2" destOrd="0" presId="urn:microsoft.com/office/officeart/2005/8/layout/pictureOrgChart+Icon"/>
    <dgm:cxn modelId="{3C3F6D72-19AC-4829-9947-F8C826F4BCAA}" type="presParOf" srcId="{269381A6-90BF-4C01-BBE7-6A5206589819}" destId="{89B86EBF-C754-4EF7-ABF5-A69C6F929F02}" srcOrd="4" destOrd="0" presId="urn:microsoft.com/office/officeart/2005/8/layout/pictureOrgChart+Icon"/>
    <dgm:cxn modelId="{6D204927-F99C-4F33-9E78-D7C580A69127}" type="presParOf" srcId="{269381A6-90BF-4C01-BBE7-6A5206589819}" destId="{E866EB8B-A853-4FDE-B30C-E995F7452D3C}" srcOrd="5" destOrd="0" presId="urn:microsoft.com/office/officeart/2005/8/layout/pictureOrgChart+Icon"/>
    <dgm:cxn modelId="{C5AEA220-7918-4B4F-AB53-8378D196E791}" type="presParOf" srcId="{E866EB8B-A853-4FDE-B30C-E995F7452D3C}" destId="{B613784B-430F-4FBF-9973-7BDAF1F77584}" srcOrd="0" destOrd="0" presId="urn:microsoft.com/office/officeart/2005/8/layout/pictureOrgChart+Icon"/>
    <dgm:cxn modelId="{61F790E3-BD3D-4135-A1F8-57D269405AAA}" type="presParOf" srcId="{B613784B-430F-4FBF-9973-7BDAF1F77584}" destId="{152EFBF3-1A47-41DE-BC92-46333EF74C3F}" srcOrd="0" destOrd="0" presId="urn:microsoft.com/office/officeart/2005/8/layout/pictureOrgChart+Icon"/>
    <dgm:cxn modelId="{BD064CE1-F421-46DF-9301-71760C3EBC38}" type="presParOf" srcId="{B613784B-430F-4FBF-9973-7BDAF1F77584}" destId="{6F39B0FF-8417-4AC8-8A79-24B96458875F}" srcOrd="1" destOrd="0" presId="urn:microsoft.com/office/officeart/2005/8/layout/pictureOrgChart+Icon"/>
    <dgm:cxn modelId="{2E0254AE-4F50-44CA-B6A6-EDA4115FEE2E}" type="presParOf" srcId="{B613784B-430F-4FBF-9973-7BDAF1F77584}" destId="{25C64888-2497-4EF7-B65B-54E0B564E852}" srcOrd="2" destOrd="0" presId="urn:microsoft.com/office/officeart/2005/8/layout/pictureOrgChart+Icon"/>
    <dgm:cxn modelId="{BEF68BBE-167C-4225-995E-8DA4EEA14639}" type="presParOf" srcId="{E866EB8B-A853-4FDE-B30C-E995F7452D3C}" destId="{0ACA02C8-7095-40D4-B24B-417E44D02341}" srcOrd="1" destOrd="0" presId="urn:microsoft.com/office/officeart/2005/8/layout/pictureOrgChart+Icon"/>
    <dgm:cxn modelId="{293158E8-2B30-425E-876C-1EEE02DE9B9F}" type="presParOf" srcId="{E866EB8B-A853-4FDE-B30C-E995F7452D3C}" destId="{F0EF76A4-E0ED-494D-B478-DA7AC4796661}" srcOrd="2" destOrd="0" presId="urn:microsoft.com/office/officeart/2005/8/layout/pictureOrgChart+Icon"/>
    <dgm:cxn modelId="{8478ED18-E328-44A3-8AA3-9798FDE24461}" type="presParOf" srcId="{269381A6-90BF-4C01-BBE7-6A5206589819}" destId="{84045C10-7C46-4768-8B2D-55AD6AA1F5B1}" srcOrd="6" destOrd="0" presId="urn:microsoft.com/office/officeart/2005/8/layout/pictureOrgChart+Icon"/>
    <dgm:cxn modelId="{607326D2-21FE-4F3A-A4D1-C7CAE07D1B58}" type="presParOf" srcId="{269381A6-90BF-4C01-BBE7-6A5206589819}" destId="{EFB98DB1-C426-4260-B7B9-7CAFC7D2FAF8}" srcOrd="7" destOrd="0" presId="urn:microsoft.com/office/officeart/2005/8/layout/pictureOrgChart+Icon"/>
    <dgm:cxn modelId="{7B334CDC-7DE7-4E79-A34B-BA011F2C94F6}" type="presParOf" srcId="{EFB98DB1-C426-4260-B7B9-7CAFC7D2FAF8}" destId="{E1E964B2-AEF8-406F-A381-1E1B7F34E811}" srcOrd="0" destOrd="0" presId="urn:microsoft.com/office/officeart/2005/8/layout/pictureOrgChart+Icon"/>
    <dgm:cxn modelId="{6B64D366-31DD-4690-BBD2-45A28DAB6CB0}" type="presParOf" srcId="{E1E964B2-AEF8-406F-A381-1E1B7F34E811}" destId="{4761403D-12A6-49E8-BC34-2E7B2C81C29A}" srcOrd="0" destOrd="0" presId="urn:microsoft.com/office/officeart/2005/8/layout/pictureOrgChart+Icon"/>
    <dgm:cxn modelId="{36E213BC-2B46-4AE2-9426-1248EB4753DF}" type="presParOf" srcId="{E1E964B2-AEF8-406F-A381-1E1B7F34E811}" destId="{0C3E8001-65C7-4201-9BD0-1291176798FB}" srcOrd="1" destOrd="0" presId="urn:microsoft.com/office/officeart/2005/8/layout/pictureOrgChart+Icon"/>
    <dgm:cxn modelId="{871E03FF-2618-4088-AD07-8933B7CECC9D}" type="presParOf" srcId="{E1E964B2-AEF8-406F-A381-1E1B7F34E811}" destId="{3ADACCDB-D46D-4E20-99C3-803B2A438812}" srcOrd="2" destOrd="0" presId="urn:microsoft.com/office/officeart/2005/8/layout/pictureOrgChart+Icon"/>
    <dgm:cxn modelId="{982FA6EA-B0CB-4C11-AE8C-0810202E022C}" type="presParOf" srcId="{EFB98DB1-C426-4260-B7B9-7CAFC7D2FAF8}" destId="{D159253D-5235-4B92-BFE3-D576762E0F61}" srcOrd="1" destOrd="0" presId="urn:microsoft.com/office/officeart/2005/8/layout/pictureOrgChart+Icon"/>
    <dgm:cxn modelId="{1C9B57F9-7F21-427B-AE01-73367E540353}" type="presParOf" srcId="{EFB98DB1-C426-4260-B7B9-7CAFC7D2FAF8}" destId="{922B2647-3BB9-47DC-ACB2-49C94BB1C781}" srcOrd="2" destOrd="0" presId="urn:microsoft.com/office/officeart/2005/8/layout/pictureOrgChart+Icon"/>
    <dgm:cxn modelId="{C11C0CA4-C448-4E5B-B635-0D9A730404AD}" type="presParOf" srcId="{A3F8217C-4F5D-4931-95E6-588AC4C504F6}" destId="{592A2349-8711-4F84-A6CD-F0B12A31BC28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45C10-7C46-4768-8B2D-55AD6AA1F5B1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86EBF-C754-4EF7-ABF5-A69C6F929F02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BD54F-EB25-4A34-A71A-6ADC845124FA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BD3E5-67E8-49F5-B7B7-4A5F7D378A24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1932B-CBD0-4B65-BB21-0D8E08C298FE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416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/>
            <a:t>Equipe 4</a:t>
          </a:r>
        </a:p>
      </dsp:txBody>
      <dsp:txXfrm>
        <a:off x="4123380" y="803021"/>
        <a:ext cx="2268838" cy="1134419"/>
      </dsp:txXfrm>
    </dsp:sp>
    <dsp:sp modelId="{D46BDF42-2139-4909-A12D-8C1B5A490C81}">
      <dsp:nvSpPr>
        <dsp:cNvPr id="0" name=""/>
        <dsp:cNvSpPr/>
      </dsp:nvSpPr>
      <dsp:spPr>
        <a:xfrm>
          <a:off x="4236822" y="916463"/>
          <a:ext cx="680651" cy="9075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74423-A502-4CFC-843C-511FCEA3454B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416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/>
            <a:t>Houssem BEN ALI</a:t>
          </a:r>
        </a:p>
      </dsp:txBody>
      <dsp:txXfrm>
        <a:off x="5439" y="2413897"/>
        <a:ext cx="2268838" cy="1134419"/>
      </dsp:txXfrm>
    </dsp:sp>
    <dsp:sp modelId="{301B8ECA-C5E5-4CBE-9686-2E280C6264C4}">
      <dsp:nvSpPr>
        <dsp:cNvPr id="0" name=""/>
        <dsp:cNvSpPr/>
      </dsp:nvSpPr>
      <dsp:spPr>
        <a:xfrm>
          <a:off x="118881" y="2527338"/>
          <a:ext cx="680651" cy="9075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B4110-9957-40FC-8417-AF1CB46EB5E5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416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0" i="0" kern="1200"/>
            <a:t>Michael TONGLE</a:t>
          </a:r>
          <a:endParaRPr lang="fr-FR" sz="2900" kern="1200"/>
        </a:p>
      </dsp:txBody>
      <dsp:txXfrm>
        <a:off x="2750733" y="2413897"/>
        <a:ext cx="2268838" cy="1134419"/>
      </dsp:txXfrm>
    </dsp:sp>
    <dsp:sp modelId="{EC54DF51-2FE8-41CF-B222-CC8BFE0D1D2F}">
      <dsp:nvSpPr>
        <dsp:cNvPr id="0" name=""/>
        <dsp:cNvSpPr/>
      </dsp:nvSpPr>
      <dsp:spPr>
        <a:xfrm>
          <a:off x="2864175" y="2527338"/>
          <a:ext cx="680651" cy="9075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EFBF3-1A47-41DE-BC92-46333EF74C3F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416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0" i="0" kern="1200"/>
            <a:t>Adrien </a:t>
          </a:r>
          <a:r>
            <a:rPr lang="fr-FR" sz="2900" kern="1200"/>
            <a:t>CESCHIN</a:t>
          </a:r>
          <a:endParaRPr lang="fr-FR" sz="2900" b="0" i="0" kern="1200"/>
        </a:p>
      </dsp:txBody>
      <dsp:txXfrm>
        <a:off x="5496028" y="2413897"/>
        <a:ext cx="2268838" cy="1134419"/>
      </dsp:txXfrm>
    </dsp:sp>
    <dsp:sp modelId="{6F39B0FF-8417-4AC8-8A79-24B96458875F}">
      <dsp:nvSpPr>
        <dsp:cNvPr id="0" name=""/>
        <dsp:cNvSpPr/>
      </dsp:nvSpPr>
      <dsp:spPr>
        <a:xfrm>
          <a:off x="5609469" y="2527338"/>
          <a:ext cx="680651" cy="9075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1403D-12A6-49E8-BC34-2E7B2C81C29A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416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0" i="0" kern="1200"/>
            <a:t>Arnaud </a:t>
          </a:r>
          <a:r>
            <a:rPr lang="fr-FR" sz="2900" b="0" i="0" kern="1200">
              <a:latin typeface="Calibri Light" panose="020F0302020204030204"/>
            </a:rPr>
            <a:t>DEGEZ</a:t>
          </a:r>
          <a:endParaRPr lang="fr-FR" sz="2900" kern="1200"/>
        </a:p>
      </dsp:txBody>
      <dsp:txXfrm>
        <a:off x="8241322" y="2413897"/>
        <a:ext cx="2268838" cy="1134419"/>
      </dsp:txXfrm>
    </dsp:sp>
    <dsp:sp modelId="{0C3E8001-65C7-4201-9BD0-1291176798FB}">
      <dsp:nvSpPr>
        <dsp:cNvPr id="0" name=""/>
        <dsp:cNvSpPr/>
      </dsp:nvSpPr>
      <dsp:spPr>
        <a:xfrm>
          <a:off x="8354764" y="2527338"/>
          <a:ext cx="680651" cy="9075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CBE7-D756-42B8-8C57-4A8CA8914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075-4AFB-4A32-9646-CA7B4D7AC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C92F-0FDE-4204-B305-B471D6D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AD21-CD87-4FA3-992F-D6F42433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B7544-9D58-45F5-B303-2A73919B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6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BF8D-F1F2-4140-9D5F-10FF18B6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BAA0-F4BF-434B-BD27-D5A00D261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2C47-D58A-417A-A3B7-65AFCD4D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7758-FD02-4EC9-9A8E-5A656D1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DB13-A437-47E6-88C2-17106963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1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DDBA-D50E-46DA-BA59-4A85490C9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CE753-1757-4B9C-8DDC-E18BD665E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6692-A40F-4A51-BC5C-B088D42D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AA75-2032-4F7A-9ABB-C34CE173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05CF3-85A5-4830-AB83-26EA97D4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38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9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79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9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58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46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562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322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0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EFC1-C6F0-4FBD-AB88-4B5E3D9F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97A2-4CAD-4F44-8AB7-E1C3BD35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08AD-31E9-4889-B237-57E5D5B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600D-1D34-4ECB-B6FA-F72BCC39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3F8C-0B60-4A3F-A607-A58AA4BA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634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78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435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3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FD13-A804-4191-B089-1D4CFB0D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A1C95-0D2F-4BA1-85A7-1B5163CD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A685-451E-40E1-A2FB-C01D35F4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3AD03-A926-4A54-9BAD-B52DBE78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1B49-EEC7-4599-B986-94E8679B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6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A958-F9A7-4887-9FBD-3C2D58F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2731-FAFC-4328-88FE-FD05702A5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F8F21-C297-4E66-A37C-F99B3D2E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F6C2-87EA-48FA-AD16-107F9F1C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78B6-640F-4889-8229-1E2892D0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2AE7A-4200-4B99-8983-0A52BDB8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2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91E2-BB22-414D-B234-93002776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A2F3-D2DF-48E4-9DA1-3A8D860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49DF1-CA7B-4FBA-9A54-F68A43F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262C5-747D-493D-8963-37E4BAA29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682BB-4E62-4A22-91EA-27DBC501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87E01-C60D-4DAE-ADE1-938530C5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96862-8A5B-483E-BCFF-77110EB9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FCB85-AAAB-49DC-B870-3F35B65B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73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6361-E64E-4C1D-B2B3-937D1608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E3065-BC77-4406-B301-CF2B95E9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53B9-E25D-453A-887C-1ABFE565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EB436-21D3-431E-AD42-F66A0122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42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E6C15-5C7F-4B4D-9D4D-E348B033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0148A-27E9-4639-8467-DD9258A1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B6AFE-D59E-4A91-9388-E620589E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5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BA40-7B01-418D-AFF9-D1621186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8F5D-3B35-48A8-8A07-0BFA7350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39B69-BD8C-4462-AC57-72941704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C7C7F-D2E8-4049-A56E-43F03E27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DC540-9E6D-4343-A294-50E3CA3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ABC8F-3701-411C-A9C4-6F52333D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69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9ECB-0FEB-4DB6-97D5-36DD0D34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FB8BC-1F56-448C-911C-7B69C6334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F6EF-0F21-440A-B7C5-E5C0E0BC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5AB99-A7C8-44E3-9ECC-CD9C880B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B553-5361-4CA1-97CF-320316C1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42D3B-301F-48B3-B9D1-D4B9D9E4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76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90DAE-1809-4A41-8AA6-96D1F53A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037A6-A60D-48E2-AD23-14A23996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375D-BA48-418F-91A1-718C717A2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4C506-7823-4368-95F5-48E42163301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65BD-3FE0-4402-84DA-0510EE9F4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6EB69-3294-4BA8-A6BF-1CEA42521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AC29-5058-4B1F-82E4-B96FDA74B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0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2FA98-E7E8-450C-B018-4C2C8A19062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07/09/2021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6A7F1-1D39-441E-8DAB-E0E96884B6E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7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EF25-B18F-4364-8AC0-0F5E9F892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err="1"/>
              <a:t>GitHoster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529B8-6B63-429B-9D78-7754AA9A1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Equipe 4</a:t>
            </a:r>
          </a:p>
        </p:txBody>
      </p:sp>
      <p:pic>
        <p:nvPicPr>
          <p:cNvPr id="1026" name="Picture 2" descr="iStep - Consulting SharePoint | Office 365 à Lyon">
            <a:extLst>
              <a:ext uri="{FF2B5EF4-FFF2-40B4-BE49-F238E27FC236}">
                <a16:creationId xmlns:a16="http://schemas.microsoft.com/office/drawing/2014/main" id="{DDD7D80F-28C5-40E2-B9AB-248CF0F1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66" y="5433133"/>
            <a:ext cx="1327667" cy="88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48E6446-96A1-4F4D-A3F1-9248BAD8B139}"/>
              </a:ext>
            </a:extLst>
          </p:cNvPr>
          <p:cNvSpPr txBox="1"/>
          <p:nvPr/>
        </p:nvSpPr>
        <p:spPr>
          <a:xfrm>
            <a:off x="7086600" y="4538133"/>
            <a:ext cx="274320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solidFill>
                  <a:srgbClr val="0070C0"/>
                </a:solidFill>
              </a:rPr>
              <a:t>Réalisé</a:t>
            </a:r>
            <a:r>
              <a:rPr lang="en-US" sz="2800" b="1">
                <a:solidFill>
                  <a:srgbClr val="0070C0"/>
                </a:solidFill>
              </a:rPr>
              <a:t> par :</a:t>
            </a:r>
          </a:p>
          <a:p>
            <a:pPr marL="742950" lvl="1" indent="-285750">
              <a:buFont typeface="Arial"/>
              <a:buChar char="•"/>
            </a:pPr>
            <a:r>
              <a:rPr lang="fr-FR" sz="1200">
                <a:ea typeface="+mn-lt"/>
                <a:cs typeface="+mn-lt"/>
              </a:rPr>
              <a:t>Michael TONGLE</a:t>
            </a:r>
            <a:endParaRPr lang="en-US" sz="12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1200" err="1">
                <a:ea typeface="+mn-lt"/>
                <a:cs typeface="+mn-lt"/>
              </a:rPr>
              <a:t>Houssem</a:t>
            </a:r>
            <a:r>
              <a:rPr lang="fr-FR" sz="1200">
                <a:ea typeface="+mn-lt"/>
                <a:cs typeface="+mn-lt"/>
              </a:rPr>
              <a:t> BEN ALI</a:t>
            </a:r>
          </a:p>
          <a:p>
            <a:pPr marL="742950" lvl="1" indent="-285750">
              <a:buFont typeface="Arial"/>
              <a:buChar char="•"/>
            </a:pPr>
            <a:r>
              <a:rPr lang="fr-FR" sz="1200">
                <a:ea typeface="+mn-lt"/>
                <a:cs typeface="+mn-lt"/>
              </a:rPr>
              <a:t>Adrien CESCHIN</a:t>
            </a:r>
            <a:endParaRPr lang="en-US" sz="12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1200">
                <a:ea typeface="+mn-lt"/>
                <a:cs typeface="+mn-lt"/>
              </a:rPr>
              <a:t>Arnaud DEGEZ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38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033-BC04-4C54-9193-DE13067D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Cycle de vie de la solution</a:t>
            </a:r>
          </a:p>
        </p:txBody>
      </p:sp>
      <p:pic>
        <p:nvPicPr>
          <p:cNvPr id="1026" name="Picture 2" descr="Logo Python PNG transparents - StickPNG">
            <a:extLst>
              <a:ext uri="{FF2B5EF4-FFF2-40B4-BE49-F238E27FC236}">
                <a16:creationId xmlns:a16="http://schemas.microsoft.com/office/drawing/2014/main" id="{0C798DFB-0D46-4443-BBBB-C1C00DBA7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26" y="4436258"/>
            <a:ext cx="832448" cy="82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6A03CC-F76A-480F-8782-F1C107F9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75" y="1156466"/>
            <a:ext cx="3448235" cy="129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ubernetes – Logos Download">
            <a:extLst>
              <a:ext uri="{FF2B5EF4-FFF2-40B4-BE49-F238E27FC236}">
                <a16:creationId xmlns:a16="http://schemas.microsoft.com/office/drawing/2014/main" id="{3ED2890C-1351-4F3C-9072-166855FF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05" y="2503206"/>
            <a:ext cx="2391052" cy="121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Logos | Docker">
            <a:extLst>
              <a:ext uri="{FF2B5EF4-FFF2-40B4-BE49-F238E27FC236}">
                <a16:creationId xmlns:a16="http://schemas.microsoft.com/office/drawing/2014/main" id="{E641E8D8-9380-4D64-A650-F69F366C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94" y="3888816"/>
            <a:ext cx="1634185" cy="13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BF059DF-83FF-404E-985C-A67EE559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55" y="2184828"/>
            <a:ext cx="2103633" cy="6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 - Marques et logos: histoire et signification | PNG">
            <a:extLst>
              <a:ext uri="{FF2B5EF4-FFF2-40B4-BE49-F238E27FC236}">
                <a16:creationId xmlns:a16="http://schemas.microsoft.com/office/drawing/2014/main" id="{B63BF2DB-E44F-49CA-BF16-733BFFED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9" y="2160380"/>
            <a:ext cx="1704098" cy="9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8C1D162-7AF6-40BE-9D7B-E1C8CB356692}"/>
              </a:ext>
            </a:extLst>
          </p:cNvPr>
          <p:cNvSpPr/>
          <p:nvPr/>
        </p:nvSpPr>
        <p:spPr>
          <a:xfrm rot="10800000">
            <a:off x="1580536" y="3452620"/>
            <a:ext cx="347320" cy="663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4D8BA-13DC-4115-9BC0-00009ACD59FE}"/>
              </a:ext>
            </a:extLst>
          </p:cNvPr>
          <p:cNvSpPr txBox="1"/>
          <p:nvPr/>
        </p:nvSpPr>
        <p:spPr>
          <a:xfrm>
            <a:off x="1892421" y="3784608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Commit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E99992-EFDF-430C-AC7C-405C62A7691B}"/>
              </a:ext>
            </a:extLst>
          </p:cNvPr>
          <p:cNvSpPr/>
          <p:nvPr/>
        </p:nvSpPr>
        <p:spPr>
          <a:xfrm>
            <a:off x="2181441" y="2403492"/>
            <a:ext cx="1296140" cy="28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D45D8-3984-4B1A-92C5-C91A1BCCA81E}"/>
              </a:ext>
            </a:extLst>
          </p:cNvPr>
          <p:cNvSpPr txBox="1"/>
          <p:nvPr/>
        </p:nvSpPr>
        <p:spPr>
          <a:xfrm>
            <a:off x="2288195" y="2071137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Web </a:t>
            </a:r>
            <a:r>
              <a:rPr lang="fr-FR" err="1"/>
              <a:t>hook</a:t>
            </a:r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5C353-DCD3-49F5-9486-1167A4916F11}"/>
              </a:ext>
            </a:extLst>
          </p:cNvPr>
          <p:cNvSpPr/>
          <p:nvPr/>
        </p:nvSpPr>
        <p:spPr>
          <a:xfrm>
            <a:off x="6052105" y="2403492"/>
            <a:ext cx="1518081" cy="28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2933E0-A01F-4115-B010-222451FB90C5}"/>
              </a:ext>
            </a:extLst>
          </p:cNvPr>
          <p:cNvSpPr txBox="1"/>
          <p:nvPr/>
        </p:nvSpPr>
        <p:spPr>
          <a:xfrm>
            <a:off x="6254441" y="2083096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Deploy</a:t>
            </a:r>
            <a:endParaRPr lang="fr-FR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B4E04806-AABC-419A-9828-CB49C023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69" y="4591019"/>
            <a:ext cx="1244720" cy="60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64FE39-A352-4035-99C1-ECFE4A9393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9724" y="5407956"/>
            <a:ext cx="838201" cy="838202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B037CE9-5649-4C0C-A8AC-5FF0135E1F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2224" y="5457937"/>
            <a:ext cx="1387289" cy="5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9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82D1-4DB0-4CAF-A847-8EF607B23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Méthodologie et organisation du projet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6972C-76D6-406A-B675-47B6F06AB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>
                <a:cs typeface="Calibri"/>
              </a:rPr>
              <a:t>Github</a:t>
            </a:r>
            <a:r>
              <a:rPr lang="fr-FR">
                <a:cs typeface="Calibri"/>
              </a:rPr>
              <a:t>/</a:t>
            </a:r>
            <a:r>
              <a:rPr lang="fr-FR" err="1">
                <a:cs typeface="Calibri"/>
              </a:rPr>
              <a:t>projects</a:t>
            </a:r>
            <a:endParaRPr lang="fr-FR" err="1"/>
          </a:p>
        </p:txBody>
      </p:sp>
      <p:pic>
        <p:nvPicPr>
          <p:cNvPr id="5" name="Picture 14" descr="GitHub Logo - Marques et logos: histoire et signification | PNG">
            <a:extLst>
              <a:ext uri="{FF2B5EF4-FFF2-40B4-BE49-F238E27FC236}">
                <a16:creationId xmlns:a16="http://schemas.microsoft.com/office/drawing/2014/main" id="{FD6DF9C3-AFBE-4E3D-AEA3-59296C4A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51" y="4244675"/>
            <a:ext cx="4460744" cy="253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45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9E16E-C57D-4F91-8278-3EEB18FE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Organisation du projet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C017E4B-1FDE-47DC-BCDC-17B152C5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292538"/>
            <a:ext cx="11259669" cy="506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3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9E16E-C57D-4F91-8278-3EEB18FE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Organisation du projet</a:t>
            </a:r>
            <a:endParaRPr lang="fr-FR"/>
          </a:p>
        </p:txBody>
      </p:sp>
      <p:pic>
        <p:nvPicPr>
          <p:cNvPr id="3" name="Image 4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7538AC4D-38CE-4ACF-96B4-0B76051E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35" y="1419948"/>
            <a:ext cx="10732993" cy="51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0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9E16E-C57D-4F91-8278-3EEB18FE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Organisation du projet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02AAD2D-A3A7-431C-8A4F-B8B5977B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24" y="1332472"/>
            <a:ext cx="8379758" cy="54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063AD-5203-46AA-8FA6-207D43F5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Organisation du projet</a:t>
            </a:r>
          </a:p>
        </p:txBody>
      </p:sp>
      <p:pic>
        <p:nvPicPr>
          <p:cNvPr id="4" name="Image 4" descr="Une image contenant texte, capture d’écran, écran, noir&#10;&#10;Description générée automatiquement">
            <a:extLst>
              <a:ext uri="{FF2B5EF4-FFF2-40B4-BE49-F238E27FC236}">
                <a16:creationId xmlns:a16="http://schemas.microsoft.com/office/drawing/2014/main" id="{2ADC21E3-E301-4563-88B8-CCB83AA2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53" y="1713710"/>
            <a:ext cx="9321052" cy="49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2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278A8-28C6-4F99-9A59-0A12336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Organisation du projet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E63FAFE-EEFE-4D60-BDF5-2D8B7254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" y="1711431"/>
            <a:ext cx="11394139" cy="49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6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43F6C-BF87-464C-931D-46858F75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Organisation des branches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D4DDB-B1A8-490F-B1BE-EBEFDE56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Main</a:t>
            </a:r>
          </a:p>
          <a:p>
            <a:r>
              <a:rPr lang="fr-FR">
                <a:cs typeface="Calibri"/>
              </a:rPr>
              <a:t>DEV</a:t>
            </a:r>
          </a:p>
          <a:p>
            <a:r>
              <a:rPr lang="fr-FR" err="1">
                <a:cs typeface="Calibri"/>
              </a:rPr>
              <a:t>Feature</a:t>
            </a:r>
            <a:r>
              <a:rPr lang="fr-FR">
                <a:cs typeface="Calibri"/>
              </a:rPr>
              <a:t> US-XX</a:t>
            </a:r>
          </a:p>
          <a:p>
            <a:r>
              <a:rPr lang="fr-FR" err="1">
                <a:cs typeface="Calibri"/>
              </a:rPr>
              <a:t>Hotfix</a:t>
            </a:r>
          </a:p>
          <a:p>
            <a:r>
              <a:rPr lang="fr-FR">
                <a:cs typeface="Calibri"/>
              </a:rPr>
              <a:t>Pull </a:t>
            </a:r>
            <a:r>
              <a:rPr lang="fr-FR" err="1">
                <a:cs typeface="Calibri"/>
              </a:rPr>
              <a:t>request</a:t>
            </a: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Validation après </a:t>
            </a:r>
            <a:r>
              <a:rPr lang="fr-FR" err="1">
                <a:cs typeface="Calibri"/>
              </a:rPr>
              <a:t>review</a:t>
            </a:r>
            <a:endParaRPr lang="fr-FR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ABB31AA3-8349-4D75-8462-B2A2C6AC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41" y="2068668"/>
            <a:ext cx="6934199" cy="29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3642" y="-174172"/>
            <a:ext cx="21423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796" y="979713"/>
            <a:ext cx="21423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808716" y="2133598"/>
            <a:ext cx="21423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79426" y="3322317"/>
            <a:ext cx="214230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Page1.html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9579426" y="4336866"/>
            <a:ext cx="214230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Page2.html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08715" y="5316581"/>
            <a:ext cx="214230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Route.py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08715" y="6344192"/>
            <a:ext cx="214230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Service1.py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1886" y="740228"/>
            <a:ext cx="1349828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3920" y="1519645"/>
            <a:ext cx="1349828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3920" y="2299062"/>
            <a:ext cx="1349828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3920" y="3047996"/>
            <a:ext cx="1349828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utils.py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3920" y="3814348"/>
            <a:ext cx="1458686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constants.py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3920" y="4580700"/>
            <a:ext cx="1349828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wordings.py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886" y="5279562"/>
            <a:ext cx="1349828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Dockerfile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1886" y="6019786"/>
            <a:ext cx="1841862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requirements.txt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060" y="129541"/>
            <a:ext cx="1676399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Docker/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webapp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0560" y="2133598"/>
            <a:ext cx="1750423" cy="914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420983" y="2847703"/>
            <a:ext cx="31437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8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453F-E65E-42D0-AD31-79E0F280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modules de l’application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36C0D9-D8B6-44F3-AAE2-A9DE83E889A1}"/>
              </a:ext>
            </a:extLst>
          </p:cNvPr>
          <p:cNvSpPr/>
          <p:nvPr/>
        </p:nvSpPr>
        <p:spPr>
          <a:xfrm>
            <a:off x="1562470" y="1690689"/>
            <a:ext cx="10515599" cy="5082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fr-FR" sz="3200"/>
              <a:t>Application</a:t>
            </a:r>
            <a:endParaRPr lang="fr-FR" sz="3200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0DB415-CB0F-4406-ADBB-8B53E7F0CA37}"/>
              </a:ext>
            </a:extLst>
          </p:cNvPr>
          <p:cNvSpPr/>
          <p:nvPr/>
        </p:nvSpPr>
        <p:spPr>
          <a:xfrm>
            <a:off x="2059619" y="2769833"/>
            <a:ext cx="3089430" cy="1642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Ajout Projet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13E14F-04FA-41A8-9075-C7F873BF6180}"/>
              </a:ext>
            </a:extLst>
          </p:cNvPr>
          <p:cNvSpPr/>
          <p:nvPr/>
        </p:nvSpPr>
        <p:spPr>
          <a:xfrm>
            <a:off x="5301449" y="2769833"/>
            <a:ext cx="3089430" cy="1642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140E69-F87C-444D-99DF-C460B8B7DA08}"/>
              </a:ext>
            </a:extLst>
          </p:cNvPr>
          <p:cNvSpPr/>
          <p:nvPr/>
        </p:nvSpPr>
        <p:spPr>
          <a:xfrm>
            <a:off x="2059619" y="4573480"/>
            <a:ext cx="3089430" cy="1642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Liste des projet</a:t>
            </a:r>
            <a:br>
              <a:rPr lang="fr-FR"/>
            </a:br>
            <a:r>
              <a:rPr lang="fr-FR"/>
              <a:t>Suppression des projets</a:t>
            </a:r>
            <a:endParaRPr lang="fr-FR">
              <a:cs typeface="Calibri"/>
            </a:endParaRPr>
          </a:p>
          <a:p>
            <a:pPr algn="ctr"/>
            <a:r>
              <a:rPr lang="fr-FR"/>
              <a:t>Publication des projets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95B2D4-6257-4207-86DE-B684A590EC16}"/>
              </a:ext>
            </a:extLst>
          </p:cNvPr>
          <p:cNvSpPr/>
          <p:nvPr/>
        </p:nvSpPr>
        <p:spPr>
          <a:xfrm>
            <a:off x="5301449" y="4599374"/>
            <a:ext cx="3089430" cy="1642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Templates</a:t>
            </a:r>
            <a:endParaRPr lang="fr-F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E579EE-3869-4CAF-982D-1CEAC5D17B04}"/>
              </a:ext>
            </a:extLst>
          </p:cNvPr>
          <p:cNvSpPr/>
          <p:nvPr/>
        </p:nvSpPr>
        <p:spPr>
          <a:xfrm>
            <a:off x="8607642" y="2738761"/>
            <a:ext cx="3089430" cy="1642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Paramétrage</a:t>
            </a:r>
          </a:p>
        </p:txBody>
      </p:sp>
    </p:spTree>
    <p:extLst>
      <p:ext uri="{BB962C8B-B14F-4D97-AF65-F5344CB8AC3E}">
        <p14:creationId xmlns:p14="http://schemas.microsoft.com/office/powerpoint/2010/main" val="372436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0EA8-DC44-408B-9983-F395B9A9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Equipe développeur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5CDD0-C2DD-45BF-A0FB-63975634D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696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70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07CD-5847-4566-AFAC-7CD72AC4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Structure de la partie persistance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8A29E3-D072-417C-9120-986C07429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38897"/>
              </p:ext>
            </p:extLst>
          </p:nvPr>
        </p:nvGraphicFramePr>
        <p:xfrm>
          <a:off x="291978" y="2460829"/>
          <a:ext cx="6845668" cy="20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610">
                  <a:extLst>
                    <a:ext uri="{9D8B030D-6E8A-4147-A177-3AD203B41FA5}">
                      <a16:colId xmlns:a16="http://schemas.microsoft.com/office/drawing/2014/main" val="2652661479"/>
                    </a:ext>
                  </a:extLst>
                </a:gridCol>
                <a:gridCol w="2329055">
                  <a:extLst>
                    <a:ext uri="{9D8B030D-6E8A-4147-A177-3AD203B41FA5}">
                      <a16:colId xmlns:a16="http://schemas.microsoft.com/office/drawing/2014/main" val="113256053"/>
                    </a:ext>
                  </a:extLst>
                </a:gridCol>
                <a:gridCol w="2219003">
                  <a:extLst>
                    <a:ext uri="{9D8B030D-6E8A-4147-A177-3AD203B41FA5}">
                      <a16:colId xmlns:a16="http://schemas.microsoft.com/office/drawing/2014/main" val="1021238417"/>
                    </a:ext>
                  </a:extLst>
                </a:gridCol>
              </a:tblGrid>
              <a:tr h="1010945">
                <a:tc>
                  <a:txBody>
                    <a:bodyPr/>
                    <a:lstStyle/>
                    <a:p>
                      <a:r>
                        <a:rPr lang="fr-FR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Nom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URL  Git du projet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91806"/>
                  </a:ext>
                </a:extLst>
              </a:tr>
              <a:tr h="1010945">
                <a:tc>
                  <a:txBody>
                    <a:bodyPr/>
                    <a:lstStyle/>
                    <a:p>
                      <a:r>
                        <a:rPr lang="fr-FR"/>
                        <a:t>Entier (Clé primaire)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Chaine de caractère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Chaine de caractère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629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E7D516-BC1B-44C9-8848-52E162B90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67215"/>
              </p:ext>
            </p:extLst>
          </p:nvPr>
        </p:nvGraphicFramePr>
        <p:xfrm>
          <a:off x="515399" y="4852051"/>
          <a:ext cx="3769064" cy="15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064">
                  <a:extLst>
                    <a:ext uri="{9D8B030D-6E8A-4147-A177-3AD203B41FA5}">
                      <a16:colId xmlns:a16="http://schemas.microsoft.com/office/drawing/2014/main" val="916218612"/>
                    </a:ext>
                  </a:extLst>
                </a:gridCol>
              </a:tblGrid>
              <a:tr h="754316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Nom du </a:t>
                      </a:r>
                      <a:r>
                        <a:rPr lang="fr-FR" err="1"/>
                        <a:t>Bucket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11604"/>
                  </a:ext>
                </a:extLst>
              </a:tr>
              <a:tr h="754316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Chaine de caractère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8653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228C78-C315-452D-BB84-6BD88CCDF6CB}"/>
              </a:ext>
            </a:extLst>
          </p:cNvPr>
          <p:cNvSpPr txBox="1"/>
          <p:nvPr/>
        </p:nvSpPr>
        <p:spPr>
          <a:xfrm>
            <a:off x="2759969" y="2091497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>
                <a:effectLst/>
                <a:latin typeface="-apple-system"/>
              </a:rPr>
              <a:t>param-file.txt</a:t>
            </a:r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67B07-3FD0-4D91-AE30-0A785E74749D}"/>
              </a:ext>
            </a:extLst>
          </p:cNvPr>
          <p:cNvSpPr txBox="1"/>
          <p:nvPr/>
        </p:nvSpPr>
        <p:spPr>
          <a:xfrm>
            <a:off x="1685771" y="4520247"/>
            <a:ext cx="124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>
                <a:effectLst/>
                <a:latin typeface="-apple-system"/>
              </a:rPr>
              <a:t>projects.txt</a:t>
            </a:r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E7BD1-7D54-4949-8E8D-ED62E6D9BF45}"/>
              </a:ext>
            </a:extLst>
          </p:cNvPr>
          <p:cNvSpPr txBox="1"/>
          <p:nvPr/>
        </p:nvSpPr>
        <p:spPr>
          <a:xfrm>
            <a:off x="8227160" y="448271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>
                <a:effectLst/>
                <a:latin typeface="-apple-system"/>
              </a:rPr>
              <a:t>User</a:t>
            </a:r>
            <a:endParaRPr lang="fr-FR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21680A9-FDF6-44F0-BB74-9776193D2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81647"/>
              </p:ext>
            </p:extLst>
          </p:nvPr>
        </p:nvGraphicFramePr>
        <p:xfrm>
          <a:off x="5609702" y="4927107"/>
          <a:ext cx="6110302" cy="143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770">
                  <a:extLst>
                    <a:ext uri="{9D8B030D-6E8A-4147-A177-3AD203B41FA5}">
                      <a16:colId xmlns:a16="http://schemas.microsoft.com/office/drawing/2014/main" val="2652661479"/>
                    </a:ext>
                  </a:extLst>
                </a:gridCol>
                <a:gridCol w="1569966">
                  <a:extLst>
                    <a:ext uri="{9D8B030D-6E8A-4147-A177-3AD203B41FA5}">
                      <a16:colId xmlns:a16="http://schemas.microsoft.com/office/drawing/2014/main" val="113256053"/>
                    </a:ext>
                  </a:extLst>
                </a:gridCol>
                <a:gridCol w="1495783">
                  <a:extLst>
                    <a:ext uri="{9D8B030D-6E8A-4147-A177-3AD203B41FA5}">
                      <a16:colId xmlns:a16="http://schemas.microsoft.com/office/drawing/2014/main" val="1021238417"/>
                    </a:ext>
                  </a:extLst>
                </a:gridCol>
                <a:gridCol w="1495783">
                  <a:extLst>
                    <a:ext uri="{9D8B030D-6E8A-4147-A177-3AD203B41FA5}">
                      <a16:colId xmlns:a16="http://schemas.microsoft.com/office/drawing/2014/main" val="2864558729"/>
                    </a:ext>
                  </a:extLst>
                </a:gridCol>
              </a:tblGrid>
              <a:tr h="716788">
                <a:tc>
                  <a:txBody>
                    <a:bodyPr/>
                    <a:lstStyle/>
                    <a:p>
                      <a:r>
                        <a:rPr lang="fr-FR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password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name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91806"/>
                  </a:ext>
                </a:extLst>
              </a:tr>
              <a:tr h="716788">
                <a:tc>
                  <a:txBody>
                    <a:bodyPr/>
                    <a:lstStyle/>
                    <a:p>
                      <a:r>
                        <a:rPr lang="fr-FR"/>
                        <a:t>Entier (Clé primaire)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Chaine de caractère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Chaine de caractère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Chaine de caractère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6298"/>
                  </a:ext>
                </a:extLst>
              </a:tr>
            </a:tbl>
          </a:graphicData>
        </a:graphic>
      </p:graphicFrame>
      <p:pic>
        <p:nvPicPr>
          <p:cNvPr id="2060" name="Picture 12" descr="Free Icon | Txt file">
            <a:extLst>
              <a:ext uri="{FF2B5EF4-FFF2-40B4-BE49-F238E27FC236}">
                <a16:creationId xmlns:a16="http://schemas.microsoft.com/office/drawing/2014/main" id="{AA981F71-D570-4DEC-AECD-37B47632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1460746"/>
            <a:ext cx="940293" cy="9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atabase [ Download - Logo - icon ] png svg icon download">
            <a:extLst>
              <a:ext uri="{FF2B5EF4-FFF2-40B4-BE49-F238E27FC236}">
                <a16:creationId xmlns:a16="http://schemas.microsoft.com/office/drawing/2014/main" id="{7471067F-5CB4-45E7-BCD6-45C05E26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79" y="3637104"/>
            <a:ext cx="883143" cy="8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8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043FB-282F-458B-BE51-6E8B493A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1" y="297890"/>
            <a:ext cx="10515600" cy="1325563"/>
          </a:xfrm>
        </p:spPr>
        <p:txBody>
          <a:bodyPr/>
          <a:lstStyle/>
          <a:p>
            <a:r>
              <a:rPr lang="fr-FR">
                <a:cs typeface="Calibri Light"/>
              </a:rPr>
              <a:t>Pipeline Jenkins</a:t>
            </a:r>
            <a:endParaRPr lang="fr-FR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553DA01F-6DEC-4D40-B8DC-007D3EBBC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5" y="3031494"/>
            <a:ext cx="2103633" cy="6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731389-EFC9-4E95-B369-4EDB967A1A49}"/>
              </a:ext>
            </a:extLst>
          </p:cNvPr>
          <p:cNvSpPr/>
          <p:nvPr/>
        </p:nvSpPr>
        <p:spPr>
          <a:xfrm>
            <a:off x="5044888" y="181535"/>
            <a:ext cx="6073587" cy="952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Récupération du code source depuis </a:t>
            </a:r>
            <a:r>
              <a:rPr lang="fr-FR" err="1">
                <a:cs typeface="Calibri"/>
              </a:rPr>
              <a:t>Github</a:t>
            </a:r>
            <a:endParaRPr lang="fr-FR" err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29D2D46-CC98-42BB-81D0-A09D3968D959}"/>
              </a:ext>
            </a:extLst>
          </p:cNvPr>
          <p:cNvSpPr/>
          <p:nvPr/>
        </p:nvSpPr>
        <p:spPr>
          <a:xfrm>
            <a:off x="5044888" y="3408829"/>
            <a:ext cx="6073587" cy="952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Tag &amp; Création de l'image docker a partir du code source</a:t>
            </a:r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98BCF34-D345-4DC7-8319-00DB82624EA7}"/>
              </a:ext>
            </a:extLst>
          </p:cNvPr>
          <p:cNvSpPr/>
          <p:nvPr/>
        </p:nvSpPr>
        <p:spPr>
          <a:xfrm>
            <a:off x="5044888" y="4551829"/>
            <a:ext cx="6073587" cy="9524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Déploiement de l'image Docker générer de l'application</a:t>
            </a:r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A0CB5D-8CDA-4EBA-B77D-A140C1E8C3F4}"/>
              </a:ext>
            </a:extLst>
          </p:cNvPr>
          <p:cNvSpPr/>
          <p:nvPr/>
        </p:nvSpPr>
        <p:spPr>
          <a:xfrm>
            <a:off x="5044888" y="5706034"/>
            <a:ext cx="6073587" cy="9524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Sauvegarde de l'image Docker vers </a:t>
            </a:r>
            <a:r>
              <a:rPr lang="fr-FR" err="1">
                <a:cs typeface="Calibri"/>
              </a:rPr>
              <a:t>DockerHub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A7F9DCB-2A6A-43F2-B09A-BABFE8948E9F}"/>
              </a:ext>
            </a:extLst>
          </p:cNvPr>
          <p:cNvSpPr/>
          <p:nvPr/>
        </p:nvSpPr>
        <p:spPr>
          <a:xfrm>
            <a:off x="5044887" y="1223681"/>
            <a:ext cx="6073587" cy="952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Génération du Zip de backup du projet</a:t>
            </a:r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22B291F-52DC-4991-BBF1-3B7E282BA752}"/>
              </a:ext>
            </a:extLst>
          </p:cNvPr>
          <p:cNvSpPr/>
          <p:nvPr/>
        </p:nvSpPr>
        <p:spPr>
          <a:xfrm>
            <a:off x="5044887" y="2299446"/>
            <a:ext cx="6073587" cy="9524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Sauvegarde du Zip générer dans Repository Nexus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A874C8D9-F618-4F77-816A-4DAA0CDB65D5}"/>
              </a:ext>
            </a:extLst>
          </p:cNvPr>
          <p:cNvSpPr/>
          <p:nvPr/>
        </p:nvSpPr>
        <p:spPr>
          <a:xfrm>
            <a:off x="4091559" y="662199"/>
            <a:ext cx="717175" cy="551329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50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85E5-1B98-49F4-8DD1-03EF44C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EB61-5875-4AE8-9280-EE8D605D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Chiffrement des fichiers texte</a:t>
            </a:r>
          </a:p>
          <a:p>
            <a:r>
              <a:rPr lang="fr-FR"/>
              <a:t>Sauvegarder l’empreinte du mot de passe au lieu du mot de passe</a:t>
            </a:r>
          </a:p>
          <a:p>
            <a:r>
              <a:rPr lang="fr-FR"/>
              <a:t>Application Mobile</a:t>
            </a:r>
            <a:endParaRPr lang="fr-FR">
              <a:cs typeface="Calibri"/>
            </a:endParaRPr>
          </a:p>
          <a:p>
            <a:r>
              <a:rPr lang="fr-FR"/>
              <a:t>….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05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6315" y="534794"/>
            <a:ext cx="4310743" cy="58608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6091" y="888274"/>
            <a:ext cx="2499360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 Repo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6091" y="2564674"/>
            <a:ext cx="2499360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 Repo 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6091" y="4471851"/>
            <a:ext cx="2499360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 Repo ….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37463" y="3731623"/>
            <a:ext cx="3013166" cy="2303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824554" y="6035040"/>
            <a:ext cx="2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Environnement PROD – EC2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2994" y="783771"/>
            <a:ext cx="1776549" cy="2438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Fichiers .md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379028" y="783771"/>
            <a:ext cx="1776549" cy="2438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Fichiers .html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451566" y="3741811"/>
            <a:ext cx="141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Conversion</a:t>
            </a:r>
          </a:p>
          <a:p>
            <a:pPr algn="ctr"/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8960" y="1254034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Clone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795451" y="4937899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Ajout</a:t>
            </a:r>
          </a:p>
          <a:p>
            <a:pPr algn="ctr"/>
            <a:r>
              <a:rPr lang="fr-FR" dirty="0" smtClean="0">
                <a:solidFill>
                  <a:schemeClr val="accent2"/>
                </a:solidFill>
              </a:rPr>
              <a:t>Suppression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5463" y="627017"/>
            <a:ext cx="2751908" cy="53383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1115696" y="5638800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GitHub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8" name="Connecteur droit avec flèche 37"/>
          <p:cNvCxnSpPr>
            <a:endCxn id="10" idx="1"/>
          </p:cNvCxnSpPr>
          <p:nvPr/>
        </p:nvCxnSpPr>
        <p:spPr>
          <a:xfrm flipV="1">
            <a:off x="2926079" y="2002971"/>
            <a:ext cx="1436915" cy="261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8" idx="1"/>
          </p:cNvCxnSpPr>
          <p:nvPr/>
        </p:nvCxnSpPr>
        <p:spPr>
          <a:xfrm flipH="1" flipV="1">
            <a:off x="2926079" y="4883331"/>
            <a:ext cx="1811384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952411" y="1438700"/>
            <a:ext cx="2734492" cy="34446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en angle 50"/>
          <p:cNvCxnSpPr>
            <a:stCxn id="11" idx="2"/>
          </p:cNvCxnSpPr>
          <p:nvPr/>
        </p:nvCxnSpPr>
        <p:spPr>
          <a:xfrm rot="16200000" flipH="1">
            <a:off x="7602974" y="2886500"/>
            <a:ext cx="1013767" cy="16851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9840686" y="4513999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6"/>
                </a:solidFill>
              </a:rPr>
              <a:t>Bucket</a:t>
            </a:r>
            <a:r>
              <a:rPr lang="fr-FR" dirty="0" smtClean="0">
                <a:solidFill>
                  <a:schemeClr val="accent6"/>
                </a:solidFill>
              </a:rPr>
              <a:t> S3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9222377" y="1623366"/>
            <a:ext cx="1741714" cy="9413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1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9945190" y="2612571"/>
            <a:ext cx="1741714" cy="9413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2</a:t>
            </a:r>
            <a:endParaRPr lang="fr-FR" dirty="0"/>
          </a:p>
        </p:txBody>
      </p:sp>
      <p:sp>
        <p:nvSpPr>
          <p:cNvPr id="55" name="Ellipse 54"/>
          <p:cNvSpPr/>
          <p:nvPr/>
        </p:nvSpPr>
        <p:spPr>
          <a:xfrm>
            <a:off x="8993959" y="3524794"/>
            <a:ext cx="1741714" cy="9413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…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827417" y="304800"/>
            <a:ext cx="8094617" cy="64530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579429" y="6395662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Cloud AWS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428411" y="4235938"/>
            <a:ext cx="968647" cy="37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Upload</a:t>
            </a:r>
            <a:endParaRPr lang="fr-FR" dirty="0"/>
          </a:p>
        </p:txBody>
      </p:sp>
      <p:cxnSp>
        <p:nvCxnSpPr>
          <p:cNvPr id="60" name="Connecteur droit avec flèche 59"/>
          <p:cNvCxnSpPr>
            <a:stCxn id="10" idx="2"/>
          </p:cNvCxnSpPr>
          <p:nvPr/>
        </p:nvCxnSpPr>
        <p:spPr>
          <a:xfrm flipH="1">
            <a:off x="5251268" y="3222171"/>
            <a:ext cx="1" cy="773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6941230" y="3229988"/>
            <a:ext cx="499" cy="765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7750629" y="4883331"/>
            <a:ext cx="1201782" cy="7554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397058" y="514737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Paramétrage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5059680" y="3222171"/>
            <a:ext cx="0" cy="773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84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0D59C-5EC1-4994-8327-65DDF8FB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AEFDE-0655-48FB-8B0D-D5BE2375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57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A528C-344C-4535-A890-7A11D968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Calibri Light"/>
              </a:rPr>
              <a:t>context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A1361-5C0A-46D3-A8D8-1DA2C19E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>
                <a:cs typeface="Calibri"/>
              </a:rPr>
              <a:t>Context</a:t>
            </a:r>
            <a:r>
              <a:rPr lang="fr-FR">
                <a:cs typeface="Calibri"/>
              </a:rPr>
              <a:t> formation (</a:t>
            </a:r>
            <a:r>
              <a:rPr lang="fr-FR" err="1">
                <a:cs typeface="Calibri"/>
              </a:rPr>
              <a:t>ib</a:t>
            </a:r>
            <a:r>
              <a:rPr lang="fr-FR">
                <a:cs typeface="Calibri"/>
              </a:rPr>
              <a:t>, </a:t>
            </a:r>
            <a:r>
              <a:rPr lang="fr-FR" err="1">
                <a:cs typeface="Calibri"/>
              </a:rPr>
              <a:t>neo</a:t>
            </a:r>
            <a:r>
              <a:rPr lang="fr-FR">
                <a:cs typeface="Calibri"/>
              </a:rPr>
              <a:t>) </a:t>
            </a:r>
            <a:endParaRPr lang="fr-FR" err="1">
              <a:cs typeface="Calibri"/>
            </a:endParaRPr>
          </a:p>
          <a:p>
            <a:r>
              <a:rPr lang="fr-FR">
                <a:cs typeface="Calibri"/>
              </a:rPr>
              <a:t>Utilisation </a:t>
            </a:r>
            <a:r>
              <a:rPr lang="fr-FR" err="1">
                <a:cs typeface="Calibri"/>
              </a:rPr>
              <a:t>devops</a:t>
            </a:r>
            <a:r>
              <a:rPr lang="fr-FR">
                <a:cs typeface="Calibri"/>
              </a:rPr>
              <a:t> (communication, outils, ...)</a:t>
            </a:r>
          </a:p>
          <a:p>
            <a:r>
              <a:rPr lang="fr-FR">
                <a:cs typeface="Calibri"/>
              </a:rPr>
              <a:t>Besoin client</a:t>
            </a: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48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1A0FBF-402F-4AEC-848B-E05C1AB36A9D}"/>
              </a:ext>
            </a:extLst>
          </p:cNvPr>
          <p:cNvSpPr/>
          <p:nvPr/>
        </p:nvSpPr>
        <p:spPr>
          <a:xfrm>
            <a:off x="3195961" y="1402673"/>
            <a:ext cx="8157839" cy="53621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GitHoster</a:t>
            </a:r>
            <a:endParaRPr lang="fr-F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111BD-35E1-43B1-81B1-7A7CC219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735"/>
          </a:xfrm>
        </p:spPr>
        <p:txBody>
          <a:bodyPr/>
          <a:lstStyle/>
          <a:p>
            <a:r>
              <a:rPr lang="fr-FR"/>
              <a:t>Cas d’utilisations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F7C84D-F6EC-4080-B216-37EBA45A4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4" r="36419"/>
          <a:stretch/>
        </p:blipFill>
        <p:spPr bwMode="auto">
          <a:xfrm>
            <a:off x="838200" y="3720313"/>
            <a:ext cx="426129" cy="10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E1E18D7-83E9-4C7D-8579-4BD5A1A12C94}"/>
              </a:ext>
            </a:extLst>
          </p:cNvPr>
          <p:cNvSpPr/>
          <p:nvPr/>
        </p:nvSpPr>
        <p:spPr>
          <a:xfrm>
            <a:off x="3915052" y="2066846"/>
            <a:ext cx="2681057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Paramétrer le nom du </a:t>
            </a:r>
            <a:r>
              <a:rPr lang="fr-FR" err="1"/>
              <a:t>bucket</a:t>
            </a:r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C855A-31CB-4509-9053-659FCACB79B0}"/>
              </a:ext>
            </a:extLst>
          </p:cNvPr>
          <p:cNvSpPr/>
          <p:nvPr/>
        </p:nvSpPr>
        <p:spPr>
          <a:xfrm>
            <a:off x="3915051" y="2963491"/>
            <a:ext cx="2681057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Ajouter Projet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037E9E-CFEF-40D9-8AE9-62E0FC6A4CAC}"/>
              </a:ext>
            </a:extLst>
          </p:cNvPr>
          <p:cNvSpPr/>
          <p:nvPr/>
        </p:nvSpPr>
        <p:spPr>
          <a:xfrm>
            <a:off x="3915051" y="3860136"/>
            <a:ext cx="2681057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Supprimer projet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94DA5A-B450-4B7E-AA72-748CC39A97D4}"/>
              </a:ext>
            </a:extLst>
          </p:cNvPr>
          <p:cNvSpPr/>
          <p:nvPr/>
        </p:nvSpPr>
        <p:spPr>
          <a:xfrm>
            <a:off x="3915051" y="4756781"/>
            <a:ext cx="2681057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Publier projet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F91B30-908B-4064-966C-46F880318D08}"/>
              </a:ext>
            </a:extLst>
          </p:cNvPr>
          <p:cNvSpPr/>
          <p:nvPr/>
        </p:nvSpPr>
        <p:spPr>
          <a:xfrm>
            <a:off x="3915050" y="5676129"/>
            <a:ext cx="2681057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BF1C2F-5E87-4481-9809-0B5339EFEF85}"/>
              </a:ext>
            </a:extLst>
          </p:cNvPr>
          <p:cNvSpPr/>
          <p:nvPr/>
        </p:nvSpPr>
        <p:spPr>
          <a:xfrm>
            <a:off x="3915049" y="5653426"/>
            <a:ext cx="2681057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Consulter les logs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231402-19F3-4FC4-A1A0-36D14E89B430}"/>
              </a:ext>
            </a:extLst>
          </p:cNvPr>
          <p:cNvCxnSpPr>
            <a:cxnSpLocks/>
            <a:stCxn id="3074" idx="3"/>
            <a:endCxn id="4" idx="2"/>
          </p:cNvCxnSpPr>
          <p:nvPr/>
        </p:nvCxnSpPr>
        <p:spPr>
          <a:xfrm flipV="1">
            <a:off x="1264329" y="2475219"/>
            <a:ext cx="2650723" cy="17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ADB678-7D0B-4A32-B28F-71455BE1290B}"/>
              </a:ext>
            </a:extLst>
          </p:cNvPr>
          <p:cNvCxnSpPr>
            <a:cxnSpLocks/>
            <a:stCxn id="3074" idx="3"/>
            <a:endCxn id="6" idx="2"/>
          </p:cNvCxnSpPr>
          <p:nvPr/>
        </p:nvCxnSpPr>
        <p:spPr>
          <a:xfrm flipV="1">
            <a:off x="1264329" y="3371864"/>
            <a:ext cx="2650722" cy="89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BE604B-C8C2-49E3-93F9-59A2A7C421D6}"/>
              </a:ext>
            </a:extLst>
          </p:cNvPr>
          <p:cNvCxnSpPr>
            <a:cxnSpLocks/>
            <a:stCxn id="3074" idx="3"/>
            <a:endCxn id="7" idx="2"/>
          </p:cNvCxnSpPr>
          <p:nvPr/>
        </p:nvCxnSpPr>
        <p:spPr>
          <a:xfrm>
            <a:off x="1264329" y="4268509"/>
            <a:ext cx="2650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C22E7A-6872-4AA1-AAE1-FC7FE8F7FE6A}"/>
              </a:ext>
            </a:extLst>
          </p:cNvPr>
          <p:cNvCxnSpPr>
            <a:cxnSpLocks/>
            <a:stCxn id="3074" idx="3"/>
            <a:endCxn id="8" idx="2"/>
          </p:cNvCxnSpPr>
          <p:nvPr/>
        </p:nvCxnSpPr>
        <p:spPr>
          <a:xfrm>
            <a:off x="1264329" y="4268509"/>
            <a:ext cx="2650722" cy="89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10759-7F6F-47C0-9071-2DFF8EF391E1}"/>
              </a:ext>
            </a:extLst>
          </p:cNvPr>
          <p:cNvCxnSpPr>
            <a:cxnSpLocks/>
            <a:stCxn id="3074" idx="3"/>
            <a:endCxn id="10" idx="2"/>
          </p:cNvCxnSpPr>
          <p:nvPr/>
        </p:nvCxnSpPr>
        <p:spPr>
          <a:xfrm>
            <a:off x="1264329" y="4268509"/>
            <a:ext cx="2650720" cy="17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0884CE-BB34-4170-BB42-F9B6F3F1B30F}"/>
              </a:ext>
            </a:extLst>
          </p:cNvPr>
          <p:cNvSpPr txBox="1"/>
          <p:nvPr/>
        </p:nvSpPr>
        <p:spPr>
          <a:xfrm>
            <a:off x="255565" y="4847577"/>
            <a:ext cx="15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Administrateur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D0292D-6E44-42BF-A625-0EB09F3F693E}"/>
              </a:ext>
            </a:extLst>
          </p:cNvPr>
          <p:cNvSpPr/>
          <p:nvPr/>
        </p:nvSpPr>
        <p:spPr>
          <a:xfrm>
            <a:off x="8482109" y="4030767"/>
            <a:ext cx="2681057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Authentification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D9852E-214F-4004-AA3B-4D52FBD4344B}"/>
              </a:ext>
            </a:extLst>
          </p:cNvPr>
          <p:cNvCxnSpPr>
            <a:cxnSpLocks/>
            <a:stCxn id="39" idx="0"/>
            <a:endCxn id="4" idx="6"/>
          </p:cNvCxnSpPr>
          <p:nvPr/>
        </p:nvCxnSpPr>
        <p:spPr>
          <a:xfrm flipH="1" flipV="1">
            <a:off x="6596109" y="2475219"/>
            <a:ext cx="3226529" cy="155554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DA8E92-2708-4ED3-8C45-1BF0BCC9846A}"/>
              </a:ext>
            </a:extLst>
          </p:cNvPr>
          <p:cNvCxnSpPr>
            <a:cxnSpLocks/>
            <a:stCxn id="39" idx="1"/>
            <a:endCxn id="6" idx="6"/>
          </p:cNvCxnSpPr>
          <p:nvPr/>
        </p:nvCxnSpPr>
        <p:spPr>
          <a:xfrm flipH="1" flipV="1">
            <a:off x="6596108" y="3371864"/>
            <a:ext cx="2278633" cy="77851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918B96-76EF-4221-B76F-B4AF39C5AC40}"/>
              </a:ext>
            </a:extLst>
          </p:cNvPr>
          <p:cNvCxnSpPr>
            <a:cxnSpLocks/>
            <a:stCxn id="39" idx="2"/>
            <a:endCxn id="7" idx="6"/>
          </p:cNvCxnSpPr>
          <p:nvPr/>
        </p:nvCxnSpPr>
        <p:spPr>
          <a:xfrm flipH="1" flipV="1">
            <a:off x="6596108" y="4268509"/>
            <a:ext cx="1886001" cy="17063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F54468-781A-41D4-A588-063EE0D99DD8}"/>
              </a:ext>
            </a:extLst>
          </p:cNvPr>
          <p:cNvCxnSpPr>
            <a:cxnSpLocks/>
            <a:stCxn id="39" idx="3"/>
            <a:endCxn id="8" idx="6"/>
          </p:cNvCxnSpPr>
          <p:nvPr/>
        </p:nvCxnSpPr>
        <p:spPr>
          <a:xfrm flipH="1">
            <a:off x="6596108" y="4727903"/>
            <a:ext cx="2278633" cy="43725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A74F47-51E3-48EA-AF23-57B5F78A4EEE}"/>
              </a:ext>
            </a:extLst>
          </p:cNvPr>
          <p:cNvCxnSpPr>
            <a:cxnSpLocks/>
            <a:stCxn id="39" idx="4"/>
            <a:endCxn id="10" idx="6"/>
          </p:cNvCxnSpPr>
          <p:nvPr/>
        </p:nvCxnSpPr>
        <p:spPr>
          <a:xfrm flipH="1">
            <a:off x="6596106" y="4847513"/>
            <a:ext cx="3226532" cy="121428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2D91AE-C8C0-47B6-AB48-5C1CF1DFC9F4}"/>
              </a:ext>
            </a:extLst>
          </p:cNvPr>
          <p:cNvSpPr txBox="1"/>
          <p:nvPr/>
        </p:nvSpPr>
        <p:spPr>
          <a:xfrm>
            <a:off x="6856534" y="2294008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&lt;&lt;</a:t>
            </a:r>
            <a:r>
              <a:rPr lang="fr-FR" err="1"/>
              <a:t>extend</a:t>
            </a:r>
            <a:r>
              <a:rPr lang="fr-FR"/>
              <a:t>&gt;&gt;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4AE755-B750-47AD-8CDC-098D9928A896}"/>
              </a:ext>
            </a:extLst>
          </p:cNvPr>
          <p:cNvSpPr txBox="1"/>
          <p:nvPr/>
        </p:nvSpPr>
        <p:spPr>
          <a:xfrm>
            <a:off x="6624820" y="3136769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&lt;&lt;</a:t>
            </a:r>
            <a:r>
              <a:rPr lang="fr-FR" err="1"/>
              <a:t>extend</a:t>
            </a:r>
            <a:r>
              <a:rPr lang="fr-FR"/>
              <a:t>&gt;&gt;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79B35E-D1D0-4723-A1DF-9965D62F5145}"/>
              </a:ext>
            </a:extLst>
          </p:cNvPr>
          <p:cNvSpPr txBox="1"/>
          <p:nvPr/>
        </p:nvSpPr>
        <p:spPr>
          <a:xfrm>
            <a:off x="6643466" y="3933097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&lt;&lt;</a:t>
            </a:r>
            <a:r>
              <a:rPr lang="fr-FR" err="1"/>
              <a:t>extend</a:t>
            </a:r>
            <a:r>
              <a:rPr lang="fr-FR"/>
              <a:t>&gt;&gt;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11DACE-A6ED-40B6-A074-AD034E36F951}"/>
              </a:ext>
            </a:extLst>
          </p:cNvPr>
          <p:cNvSpPr txBox="1"/>
          <p:nvPr/>
        </p:nvSpPr>
        <p:spPr>
          <a:xfrm>
            <a:off x="6587230" y="4654179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&lt;&lt;</a:t>
            </a:r>
            <a:r>
              <a:rPr lang="fr-FR" err="1"/>
              <a:t>extend</a:t>
            </a:r>
            <a:r>
              <a:rPr lang="fr-FR"/>
              <a:t>&gt;&gt;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CCA015-B46E-4784-B708-BBA463A23388}"/>
              </a:ext>
            </a:extLst>
          </p:cNvPr>
          <p:cNvSpPr txBox="1"/>
          <p:nvPr/>
        </p:nvSpPr>
        <p:spPr>
          <a:xfrm>
            <a:off x="6643466" y="5335009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&lt;&lt;</a:t>
            </a:r>
            <a:r>
              <a:rPr lang="fr-FR" err="1"/>
              <a:t>extend</a:t>
            </a:r>
            <a:r>
              <a:rPr lang="fr-FR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72148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165C-B4F0-4BBC-A07F-FD6F7F43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Diagramme de séquence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877C0-5323-41E0-A453-8EF64841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2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19D59-4017-45A0-B78C-561EB98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19448"/>
            <a:ext cx="10515600" cy="1325563"/>
          </a:xfrm>
        </p:spPr>
        <p:txBody>
          <a:bodyPr/>
          <a:lstStyle/>
          <a:p>
            <a:r>
              <a:rPr lang="fr-FR">
                <a:cs typeface="Calibri Light"/>
              </a:rPr>
              <a:t>Format </a:t>
            </a:r>
            <a:r>
              <a:rPr lang="fr-FR" err="1">
                <a:cs typeface="Calibri Light"/>
              </a:rPr>
              <a:t>Markdown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F38F23-6D6F-4FFE-80D4-D54BF275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17" y="4604684"/>
            <a:ext cx="11781864" cy="2031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err="1">
                <a:ea typeface="+mn-lt"/>
                <a:cs typeface="+mn-lt"/>
              </a:rPr>
              <a:t>Markdown</a:t>
            </a:r>
            <a:r>
              <a:rPr lang="fr-FR">
                <a:ea typeface="+mn-lt"/>
                <a:cs typeface="+mn-lt"/>
              </a:rPr>
              <a:t> est un langage de balisage léger créé en 2004 </a:t>
            </a:r>
          </a:p>
          <a:p>
            <a:r>
              <a:rPr lang="fr-FR">
                <a:ea typeface="+mn-lt"/>
                <a:cs typeface="+mn-lt"/>
              </a:rPr>
              <a:t>créé dans le but d'offrir une syntaxe facile à lire et à écrire.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Ce type de document peut être lu en l'état sans donner l’impression d'avoir été balisé ou formaté par des instructions particulières.</a:t>
            </a:r>
            <a:endParaRPr lang="fr-FR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A5D814C-1E9D-4CE9-8056-941494E1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36" y="1863447"/>
            <a:ext cx="2839571" cy="1743319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E68099-5981-4CEE-B251-6654E04C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84" y="3697"/>
            <a:ext cx="6317875" cy="45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DD6E7-37C8-436A-9182-B4DB6908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Format HTML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AC029-9AE1-4E71-AB06-09F3511F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5" y="1455831"/>
            <a:ext cx="10515600" cy="5225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Le </a:t>
            </a:r>
            <a:r>
              <a:rPr lang="en" b="1" i="1" err="1">
                <a:ea typeface="+mn-lt"/>
                <a:cs typeface="+mn-lt"/>
              </a:rPr>
              <a:t>HyperText</a:t>
            </a:r>
            <a:r>
              <a:rPr lang="en" b="1" i="1">
                <a:ea typeface="+mn-lt"/>
                <a:cs typeface="+mn-lt"/>
              </a:rPr>
              <a:t> Markup Language</a:t>
            </a:r>
            <a:r>
              <a:rPr lang="fr-FR">
                <a:ea typeface="+mn-lt"/>
                <a:cs typeface="+mn-lt"/>
              </a:rPr>
              <a:t>, généralement abrégé </a:t>
            </a:r>
            <a:r>
              <a:rPr lang="fr-FR" b="1">
                <a:ea typeface="+mn-lt"/>
                <a:cs typeface="+mn-lt"/>
              </a:rPr>
              <a:t>HTML</a:t>
            </a:r>
            <a:r>
              <a:rPr lang="fr-FR">
                <a:ea typeface="+mn-lt"/>
                <a:cs typeface="+mn-lt"/>
              </a:rPr>
              <a:t>  est le langage de balisage conçu pour représenter les pages web.</a:t>
            </a:r>
            <a:endParaRPr lang="fr-FR">
              <a:cs typeface="Calibri" panose="020F0502020204030204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Ce langage permet :</a:t>
            </a:r>
            <a:endParaRPr lang="fr-FR"/>
          </a:p>
          <a:p>
            <a:pPr lvl="1"/>
            <a:r>
              <a:rPr lang="fr-FR">
                <a:ea typeface="+mn-lt"/>
                <a:cs typeface="+mn-lt"/>
              </a:rPr>
              <a:t>d’écrire de l’hypertexte, d’où son nom,</a:t>
            </a:r>
            <a:endParaRPr lang="fr-FR">
              <a:cs typeface="Calibri"/>
            </a:endParaRPr>
          </a:p>
          <a:p>
            <a:pPr lvl="1"/>
            <a:r>
              <a:rPr lang="fr-FR">
                <a:ea typeface="+mn-lt"/>
                <a:cs typeface="+mn-lt"/>
              </a:rPr>
              <a:t>de structurer sémantiquement la page,</a:t>
            </a:r>
            <a:endParaRPr lang="fr-FR">
              <a:cs typeface="Calibri"/>
            </a:endParaRPr>
          </a:p>
          <a:p>
            <a:pPr lvl="1"/>
            <a:r>
              <a:rPr lang="fr-FR">
                <a:ea typeface="+mn-lt"/>
                <a:cs typeface="+mn-lt"/>
              </a:rPr>
              <a:t>de mettre en forme le contenu,</a:t>
            </a:r>
            <a:endParaRPr lang="fr-FR">
              <a:cs typeface="Calibri"/>
            </a:endParaRPr>
          </a:p>
          <a:p>
            <a:pPr lvl="1"/>
            <a:r>
              <a:rPr lang="fr-FR">
                <a:ea typeface="+mn-lt"/>
                <a:cs typeface="+mn-lt"/>
              </a:rPr>
              <a:t>de créer des formulaires de saisie,</a:t>
            </a:r>
            <a:endParaRPr lang="fr-FR">
              <a:cs typeface="Calibri"/>
            </a:endParaRPr>
          </a:p>
          <a:p>
            <a:pPr lvl="1"/>
            <a:r>
              <a:rPr lang="fr-FR">
                <a:ea typeface="+mn-lt"/>
                <a:cs typeface="+mn-lt"/>
              </a:rPr>
              <a:t>d’inclure des ressources multimédias (images, vidéo ...)</a:t>
            </a:r>
            <a:endParaRPr lang="fr-FR">
              <a:cs typeface="Calibri"/>
            </a:endParaRPr>
          </a:p>
          <a:p>
            <a:pPr lvl="1"/>
            <a:r>
              <a:rPr lang="fr-FR">
                <a:ea typeface="+mn-lt"/>
                <a:cs typeface="+mn-lt"/>
              </a:rPr>
              <a:t>de créer des documents interopérables avec des équipements très variés de manière conforme aux exigences de l’accessibilité du web.</a:t>
            </a:r>
            <a:endParaRPr lang="fr-FR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9453F40-0605-4838-B8D9-9401FD86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253" y="195654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852DF-1F01-4485-B7DD-E61DB027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Conversion</a:t>
            </a:r>
            <a:endParaRPr lang="fr-FR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FFD41C-863B-403F-BAD2-6D246215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547" y="1491876"/>
            <a:ext cx="4446494" cy="4288865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883215-C7CA-490E-AB81-A28F7E45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7" y="1493254"/>
            <a:ext cx="4099111" cy="4588669"/>
          </a:xfrm>
          <a:prstGeom prst="rect">
            <a:avLst/>
          </a:prstGeom>
        </p:spPr>
      </p:pic>
      <p:pic>
        <p:nvPicPr>
          <p:cNvPr id="7" name="Graphique 7" descr="Flèche en cercle avec un remplissage uni">
            <a:extLst>
              <a:ext uri="{FF2B5EF4-FFF2-40B4-BE49-F238E27FC236}">
                <a16:creationId xmlns:a16="http://schemas.microsoft.com/office/drawing/2014/main" id="{A5F9F646-C41D-4360-9200-BE0C292EA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41476" y="2568388"/>
            <a:ext cx="2303929" cy="2303929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E8E5BD0E-AFEE-4583-AC6C-37F65A30A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665" y="5710516"/>
            <a:ext cx="1073524" cy="1062319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3CA4EBBA-DC6A-4B88-836E-C4CDA4FE9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777" y="5875153"/>
            <a:ext cx="1450042" cy="8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749E3-0FC3-45C7-A076-CBCA2EF5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Les outils</a:t>
            </a:r>
            <a:endParaRPr lang="fr-FR"/>
          </a:p>
        </p:txBody>
      </p:sp>
      <p:pic>
        <p:nvPicPr>
          <p:cNvPr id="4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E2A6C89-3E84-4A4D-A476-B484B209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81" y="3487208"/>
            <a:ext cx="1111063" cy="1141319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9618E6-FCDC-4D89-BC92-B203A8B3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18" y="2195482"/>
            <a:ext cx="979394" cy="928407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D8E8037-C0B2-4620-86CE-A745A5EC8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158" y="2240492"/>
            <a:ext cx="735666" cy="917201"/>
          </a:xfrm>
          <a:prstGeom prst="rect">
            <a:avLst/>
          </a:prstGeom>
        </p:spPr>
      </p:pic>
      <p:pic>
        <p:nvPicPr>
          <p:cNvPr id="7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561822B-919E-4E04-B654-CADF66B32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651" y="2364441"/>
            <a:ext cx="2913529" cy="931208"/>
          </a:xfrm>
          <a:prstGeom prst="rect">
            <a:avLst/>
          </a:prstGeom>
        </p:spPr>
      </p:pic>
      <p:pic>
        <p:nvPicPr>
          <p:cNvPr id="9" name="Picture 14" descr="GitHub Logo - Marques et logos: histoire et signification | PNG">
            <a:extLst>
              <a:ext uri="{FF2B5EF4-FFF2-40B4-BE49-F238E27FC236}">
                <a16:creationId xmlns:a16="http://schemas.microsoft.com/office/drawing/2014/main" id="{EF119071-FC27-4839-96D3-987473EB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33" y="3482674"/>
            <a:ext cx="1704098" cy="9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0FA0086A-85CA-459A-AAEE-F64C5048A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518" y="3430883"/>
            <a:ext cx="1376083" cy="1273706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B436C58C-4AE5-4F2C-ADAA-7A154B3A3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8918" y="2832567"/>
            <a:ext cx="9144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1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7A166BCCB39D4784F9D26AC1871C99" ma:contentTypeVersion="6" ma:contentTypeDescription="Crée un document." ma:contentTypeScope="" ma:versionID="a1340704f151460623301d114e6fc549">
  <xsd:schema xmlns:xsd="http://www.w3.org/2001/XMLSchema" xmlns:xs="http://www.w3.org/2001/XMLSchema" xmlns:p="http://schemas.microsoft.com/office/2006/metadata/properties" xmlns:ns2="78e7dd93-a394-453e-a3f2-aa8aef37bed9" targetNamespace="http://schemas.microsoft.com/office/2006/metadata/properties" ma:root="true" ma:fieldsID="d52e692fc557eab062ee75c407d20e77" ns2:_="">
    <xsd:import namespace="78e7dd93-a394-453e-a3f2-aa8aef37be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e7dd93-a394-453e-a3f2-aa8aef37be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4C0C-95AC-4CF9-B28E-F2E57E6EC6EC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78e7dd93-a394-453e-a3f2-aa8aef37bed9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39738B3-F9C0-477C-8872-D844611FF372}">
  <ds:schemaRefs>
    <ds:schemaRef ds:uri="78e7dd93-a394-453e-a3f2-aa8aef37be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8DFF50-C022-4203-8C55-9D635D86E8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314</Words>
  <Application>Microsoft Office PowerPoint</Application>
  <PresentationFormat>Grand écran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Office Theme</vt:lpstr>
      <vt:lpstr>Thème Office</vt:lpstr>
      <vt:lpstr>GitHoster</vt:lpstr>
      <vt:lpstr>Equipe développeur</vt:lpstr>
      <vt:lpstr>context</vt:lpstr>
      <vt:lpstr>Cas d’utilisations</vt:lpstr>
      <vt:lpstr>Diagramme de séquence</vt:lpstr>
      <vt:lpstr>Format Markdown</vt:lpstr>
      <vt:lpstr>Format HTML</vt:lpstr>
      <vt:lpstr>Conversion</vt:lpstr>
      <vt:lpstr>Les outils</vt:lpstr>
      <vt:lpstr>Cycle de vie de la solution</vt:lpstr>
      <vt:lpstr>Méthodologie et organisation du projet</vt:lpstr>
      <vt:lpstr>Organisation du projet</vt:lpstr>
      <vt:lpstr>Organisation du projet</vt:lpstr>
      <vt:lpstr>Organisation du projet</vt:lpstr>
      <vt:lpstr>Organisation du projet</vt:lpstr>
      <vt:lpstr>Organisation du projet</vt:lpstr>
      <vt:lpstr>Organisation des branches</vt:lpstr>
      <vt:lpstr>Présentation PowerPoint</vt:lpstr>
      <vt:lpstr>Les modules de l’application Python</vt:lpstr>
      <vt:lpstr>Structure de la partie persistance</vt:lpstr>
      <vt:lpstr>Pipeline Jenkins</vt:lpstr>
      <vt:lpstr>perspective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Houssem Ben Ali</dc:creator>
  <cp:lastModifiedBy> </cp:lastModifiedBy>
  <cp:revision>9</cp:revision>
  <dcterms:created xsi:type="dcterms:W3CDTF">2021-09-06T00:43:39Z</dcterms:created>
  <dcterms:modified xsi:type="dcterms:W3CDTF">2021-09-07T16:12:49Z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0x010100A77A166BCCB39D4784F9D26AC1871C99</vt:lpwstr>
  </property>
</Properties>
</file>