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8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31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3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2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0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47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FA98-E7E8-450C-B018-4C2C8A190625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A7F1-1D39-441E-8DAB-E0E96884B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3642" y="-174172"/>
            <a:ext cx="21423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924796" y="979713"/>
            <a:ext cx="21423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808716" y="2133598"/>
            <a:ext cx="21423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Template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579426" y="3322317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Page1.html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579426" y="4336866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Page2.html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808715" y="5316581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Route.py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08715" y="6344192"/>
            <a:ext cx="214230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Service1.py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1886" y="740228"/>
            <a:ext cx="1349828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src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83920" y="1519645"/>
            <a:ext cx="1349828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883920" y="2299062"/>
            <a:ext cx="1349828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Modules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3920" y="3047996"/>
            <a:ext cx="1349828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</a:t>
            </a:r>
            <a:r>
              <a:rPr lang="fr-FR" dirty="0" smtClean="0"/>
              <a:t>tils.py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83920" y="3814348"/>
            <a:ext cx="1458686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constants.py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3920" y="4580700"/>
            <a:ext cx="1349828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wordings.py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886" y="5279562"/>
            <a:ext cx="1349828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Dockerfile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91886" y="6019786"/>
            <a:ext cx="1841862" cy="548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  <a:r>
              <a:rPr lang="fr-FR" dirty="0" smtClean="0"/>
              <a:t>equirements.txt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3060" y="129541"/>
            <a:ext cx="1676399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Docker/</a:t>
            </a:r>
            <a:r>
              <a:rPr lang="fr-FR" dirty="0" err="1" smtClean="0"/>
              <a:t>webapp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70560" y="2133598"/>
            <a:ext cx="1750423" cy="914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420983" y="2847703"/>
            <a:ext cx="31437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90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</dc:creator>
  <cp:lastModifiedBy> </cp:lastModifiedBy>
  <cp:revision>1</cp:revision>
  <dcterms:created xsi:type="dcterms:W3CDTF">2021-09-07T14:56:08Z</dcterms:created>
  <dcterms:modified xsi:type="dcterms:W3CDTF">2021-09-07T14:56:36Z</dcterms:modified>
</cp:coreProperties>
</file>