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2574-7386-42B7-924A-0E0721ADD6B2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AD5F-BE3A-420E-83E2-E9656539C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0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2574-7386-42B7-924A-0E0721ADD6B2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AD5F-BE3A-420E-83E2-E9656539C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3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2574-7386-42B7-924A-0E0721ADD6B2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AD5F-BE3A-420E-83E2-E9656539C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92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2574-7386-42B7-924A-0E0721ADD6B2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AD5F-BE3A-420E-83E2-E9656539C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7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2574-7386-42B7-924A-0E0721ADD6B2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AD5F-BE3A-420E-83E2-E9656539C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12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2574-7386-42B7-924A-0E0721ADD6B2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AD5F-BE3A-420E-83E2-E9656539C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3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2574-7386-42B7-924A-0E0721ADD6B2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AD5F-BE3A-420E-83E2-E9656539C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2574-7386-42B7-924A-0E0721ADD6B2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AD5F-BE3A-420E-83E2-E9656539C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7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2574-7386-42B7-924A-0E0721ADD6B2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AD5F-BE3A-420E-83E2-E9656539C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90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2574-7386-42B7-924A-0E0721ADD6B2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AD5F-BE3A-420E-83E2-E9656539C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76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2574-7386-42B7-924A-0E0721ADD6B2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AD5F-BE3A-420E-83E2-E9656539C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10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B2574-7386-42B7-924A-0E0721ADD6B2}" type="datetimeFigureOut">
              <a:rPr lang="fr-FR" smtClean="0"/>
              <a:t>10/06/2021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AD5F-BE3A-420E-83E2-E9656539C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3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Tester les plus petites unités de code possible</a:t>
            </a:r>
          </a:p>
          <a:p>
            <a:r>
              <a:rPr lang="fr-FR" dirty="0" smtClean="0"/>
              <a:t>Indépendant des fonctionnalités</a:t>
            </a:r>
          </a:p>
          <a:p>
            <a:r>
              <a:rPr lang="fr-FR" dirty="0" smtClean="0"/>
              <a:t>Interne au code</a:t>
            </a:r>
          </a:p>
          <a:p>
            <a:r>
              <a:rPr lang="fr-FR" dirty="0" smtClean="0"/>
              <a:t>Robustesse face à l’évolution du code (traquer les régressions et bugs)</a:t>
            </a:r>
          </a:p>
          <a:p>
            <a:r>
              <a:rPr lang="fr-FR" dirty="0" smtClean="0"/>
              <a:t>Modules de tests unitaires spécifiques pour chaque langage</a:t>
            </a:r>
          </a:p>
          <a:p>
            <a:r>
              <a:rPr lang="fr-FR" dirty="0" err="1" smtClean="0"/>
              <a:t>Frameworks</a:t>
            </a:r>
            <a:r>
              <a:rPr lang="fr-FR" dirty="0" smtClean="0"/>
              <a:t> de test pour gérer leur automatisation et optimisation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32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fonctionnels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Orienté métier</a:t>
            </a:r>
          </a:p>
          <a:p>
            <a:r>
              <a:rPr lang="fr-FR" dirty="0" smtClean="0"/>
              <a:t>Test des conditions d’</a:t>
            </a:r>
            <a:r>
              <a:rPr lang="fr-FR" dirty="0" err="1" smtClean="0"/>
              <a:t>acceptance</a:t>
            </a:r>
            <a:endParaRPr lang="fr-FR" dirty="0" smtClean="0"/>
          </a:p>
          <a:p>
            <a:r>
              <a:rPr lang="fr-FR" dirty="0" smtClean="0"/>
              <a:t>Test de cas à la marge </a:t>
            </a:r>
          </a:p>
          <a:p>
            <a:r>
              <a:rPr lang="fr-FR" dirty="0" smtClean="0"/>
              <a:t>Détection des bugs</a:t>
            </a:r>
          </a:p>
          <a:p>
            <a:r>
              <a:rPr lang="fr-FR" dirty="0" smtClean="0"/>
              <a:t>Tests de fonctionnalité et d’aspect graphique (Robot Framework, </a:t>
            </a:r>
            <a:r>
              <a:rPr lang="fr-FR" dirty="0" err="1" smtClean="0"/>
              <a:t>Selenium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71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de charge (</a:t>
            </a:r>
            <a:r>
              <a:rPr lang="fr-FR" dirty="0" err="1" smtClean="0"/>
              <a:t>WebLoad</a:t>
            </a:r>
            <a:r>
              <a:rPr lang="fr-FR" dirty="0" smtClean="0"/>
              <a:t>, </a:t>
            </a:r>
            <a:r>
              <a:rPr lang="fr-FR" dirty="0" err="1" smtClean="0"/>
              <a:t>LoadRunner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Tests de sécu (</a:t>
            </a:r>
            <a:r>
              <a:rPr lang="fr-FR" b="1" dirty="0" err="1" smtClean="0"/>
              <a:t>Netsparker</a:t>
            </a:r>
            <a:r>
              <a:rPr lang="fr-FR" b="1" dirty="0" smtClean="0"/>
              <a:t>) = scanner</a:t>
            </a:r>
          </a:p>
          <a:p>
            <a:r>
              <a:rPr lang="fr-FR" dirty="0" smtClean="0"/>
              <a:t>Tests multi-navigateur, responsivité (</a:t>
            </a:r>
            <a:r>
              <a:rPr lang="fr-FR" dirty="0" err="1" smtClean="0"/>
              <a:t>LambdaTest</a:t>
            </a:r>
            <a:r>
              <a:rPr lang="fr-FR" dirty="0" smtClean="0"/>
              <a:t>, </a:t>
            </a:r>
            <a:r>
              <a:rPr lang="fr-FR" dirty="0" err="1" smtClean="0"/>
              <a:t>SauceLabs</a:t>
            </a:r>
            <a:r>
              <a:rPr lang="fr-FR" dirty="0" smtClean="0"/>
              <a:t>) = scanner</a:t>
            </a:r>
          </a:p>
          <a:p>
            <a:r>
              <a:rPr lang="fr-FR" dirty="0" smtClean="0"/>
              <a:t>Test mobiles (exprimé)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12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Reporting</a:t>
            </a:r>
            <a:r>
              <a:rPr lang="fr-FR" dirty="0" smtClean="0"/>
              <a:t>/monitoring, exploiter les tests et prévoir/exécuter les campagnes</a:t>
            </a:r>
          </a:p>
          <a:p>
            <a:r>
              <a:rPr lang="fr-FR" dirty="0" err="1" smtClean="0"/>
              <a:t>Jira</a:t>
            </a:r>
            <a:r>
              <a:rPr lang="fr-FR" dirty="0" smtClean="0"/>
              <a:t>/XRAY, Radiographie, Test Rail</a:t>
            </a:r>
          </a:p>
          <a:p>
            <a:r>
              <a:rPr lang="fr-FR" dirty="0" smtClean="0"/>
              <a:t>Faire l’interface entre les outils de CI, les outils de test, les outils de suivi de bug (</a:t>
            </a:r>
            <a:r>
              <a:rPr lang="fr-FR" dirty="0" err="1" smtClean="0"/>
              <a:t>Jira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145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149</Words>
  <Application>Microsoft Office PowerPoint</Application>
  <PresentationFormat>Affichage à l'écran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Tests unitaires</vt:lpstr>
      <vt:lpstr>Tests fonctionnels</vt:lpstr>
      <vt:lpstr>Autres tests</vt:lpstr>
      <vt:lpstr>Gestion de tests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</dc:creator>
  <cp:lastModifiedBy>ib</cp:lastModifiedBy>
  <cp:revision>5</cp:revision>
  <dcterms:created xsi:type="dcterms:W3CDTF">2021-06-10T08:16:07Z</dcterms:created>
  <dcterms:modified xsi:type="dcterms:W3CDTF">2021-06-10T09:01:03Z</dcterms:modified>
</cp:coreProperties>
</file>