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2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0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05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8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1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5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1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0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D7C0-B57B-4FFB-A3B7-D37D86C9A6AB}" type="datetimeFigureOut">
              <a:rPr lang="fr-FR" smtClean="0"/>
              <a:t>01/09/2021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A328-C3AE-456E-82F1-190D8866D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47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danses 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Origines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Evolutions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Modernisation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Aujourd’hui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 l’origine : charleston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00" y="1822006"/>
            <a:ext cx="2983911" cy="3947944"/>
          </a:xfrm>
        </p:spPr>
      </p:pic>
      <p:sp>
        <p:nvSpPr>
          <p:cNvPr id="5" name="ZoneTexte 4"/>
          <p:cNvSpPr txBox="1"/>
          <p:nvPr/>
        </p:nvSpPr>
        <p:spPr>
          <a:xfrm>
            <a:off x="838200" y="1881051"/>
            <a:ext cx="47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Où : Etats-Unis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Quand : Années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Danse solo, associée aux années folles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Aussi danse en couple, ancêtre des danses swing actuelles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7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évolutions : </a:t>
            </a:r>
            <a:r>
              <a:rPr lang="fr-FR" dirty="0" err="1" smtClean="0"/>
              <a:t>lindy</a:t>
            </a:r>
            <a:r>
              <a:rPr lang="fr-FR" dirty="0" smtClean="0"/>
              <a:t> et balboa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4" y="1544794"/>
            <a:ext cx="4033917" cy="300992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3767683"/>
            <a:ext cx="3341506" cy="2950032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948524" y="4685003"/>
            <a:ext cx="3997235" cy="209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Lindy</a:t>
            </a:r>
            <a:r>
              <a:rPr lang="fr-FR" dirty="0" smtClean="0"/>
              <a:t> Hop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Côte Est (New York) et Côte Ouest (Los Angeles)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Acrobaties – Danse Ouverte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35538" y="1254035"/>
            <a:ext cx="3614056" cy="236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Balboa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Côte Est (Péninsule de Balboa)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Petite surface, reste en couple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modernisation : </a:t>
            </a:r>
            <a:r>
              <a:rPr lang="fr-FR" dirty="0" err="1" smtClean="0"/>
              <a:t>Rythm’n’Blues</a:t>
            </a:r>
            <a:r>
              <a:rPr lang="fr-FR" dirty="0" smtClean="0"/>
              <a:t> et </a:t>
            </a:r>
            <a:r>
              <a:rPr lang="fr-FR" dirty="0" err="1" smtClean="0"/>
              <a:t>Rock’n’Roll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67" y="1990703"/>
            <a:ext cx="2847975" cy="16002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40" y="1331730"/>
            <a:ext cx="2511312" cy="34579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75" y="3506968"/>
            <a:ext cx="2980917" cy="29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Aujourd’hui : danses rock et swing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8469"/>
            <a:ext cx="4519749" cy="458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97280" y="1463039"/>
            <a:ext cx="4519749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France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66134" y="1902819"/>
            <a:ext cx="4519749" cy="458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66134" y="1467389"/>
            <a:ext cx="4519749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le monde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92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Les danses Swing</vt:lpstr>
      <vt:lpstr>Plan</vt:lpstr>
      <vt:lpstr>A l’origine : charleston</vt:lpstr>
      <vt:lpstr>Les évolutions : lindy et balboa</vt:lpstr>
      <vt:lpstr>La modernisation : Rythm’n’Blues et Rock’n’Roll</vt:lpstr>
      <vt:lpstr>Aujourd’hui : danses rock et swing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danses Swing</dc:title>
  <dc:creator>ib</dc:creator>
  <cp:lastModifiedBy> </cp:lastModifiedBy>
  <cp:revision>4</cp:revision>
  <dcterms:created xsi:type="dcterms:W3CDTF">2021-09-01T09:51:30Z</dcterms:created>
  <dcterms:modified xsi:type="dcterms:W3CDTF">2021-09-03T07:04:26Z</dcterms:modified>
</cp:coreProperties>
</file>