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taAqM+gCTAHTVHa8emlstju5L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HGh5xCPHTVw" TargetMode="External"/><Relationship Id="rId4" Type="http://schemas.openxmlformats.org/officeDocument/2006/relationships/hyperlink" Target="https://www.youtube.com/watch?v=f0_crjr3oxc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/>
        </p:nvSpPr>
        <p:spPr>
          <a:xfrm>
            <a:off x="643464" y="639097"/>
            <a:ext cx="4789678" cy="37466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“THREE SWORDS, ONE HERETIC, NO MERCY”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643464" y="4385732"/>
            <a:ext cx="4813437" cy="183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r>
              <a:rPr lang="en-US"/>
              <a:t>BY SIGMA SQUAD:</a:t>
            </a:r>
            <a:br>
              <a:rPr lang="en-US"/>
            </a:br>
            <a:r>
              <a:rPr lang="en-US"/>
              <a:t>DANN KAOUSSARANI, MOHAMAD GHANMEH, DOMINIQUE CARTIER, JENNIFER OSORIO, ADRIEN KAMRAN, LE CHERNG LEE</a:t>
            </a:r>
            <a:br>
              <a:rPr lang="en-US"/>
            </a:br>
            <a:endParaRPr/>
          </a:p>
        </p:txBody>
      </p:sp>
      <p:pic>
        <p:nvPicPr>
          <p:cNvPr id="146" name="Google Shape;14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6606" y="690853"/>
            <a:ext cx="5471927" cy="5471927"/>
          </a:xfrm>
          <a:prstGeom prst="roundRect">
            <a:avLst>
              <a:gd fmla="val 4380" name="adj"/>
            </a:avLst>
          </a:prstGeom>
          <a:noFill/>
          <a:ln>
            <a:noFill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THE CRITICS HAD TO SAY…</a:t>
            </a:r>
            <a:endParaRPr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Praise for the swords and general combat mechanics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Love for the art style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Interest was high overall</a:t>
            </a:r>
            <a:endParaRPr/>
          </a:p>
          <a:p>
            <a:pPr indent="-133350" lvl="0" marL="28575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Emphasis on the need for proper game balance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Desire to see more of the enemies, puzzles, and narrative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Concerns regarding movement speed and UI size</a:t>
            </a:r>
            <a:endParaRPr sz="2400"/>
          </a:p>
        </p:txBody>
      </p:sp>
      <p:pic>
        <p:nvPicPr>
          <p:cNvPr descr="A picture containing text&#10;&#10;Description automatically generated" id="153" name="Google Shape;15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888036">
            <a:off x="9675133" y="-1321471"/>
            <a:ext cx="1867867" cy="4278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154" name="Google Shape;15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9744894" y="1092540"/>
            <a:ext cx="1728343" cy="39584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ign&#10;&#10;Description automatically generated" id="155" name="Google Shape;15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7426522">
            <a:off x="9482346" y="3062223"/>
            <a:ext cx="2078036" cy="475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 txBox="1"/>
          <p:nvPr>
            <p:ph type="title"/>
          </p:nvPr>
        </p:nvSpPr>
        <p:spPr>
          <a:xfrm>
            <a:off x="685801" y="533400"/>
            <a:ext cx="10820400" cy="1177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WE COULDN’T INCLUDE…</a:t>
            </a:r>
            <a:endParaRPr/>
          </a:p>
        </p:txBody>
      </p:sp>
      <p:cxnSp>
        <p:nvCxnSpPr>
          <p:cNvPr id="162" name="Google Shape;162;p3"/>
          <p:cNvCxnSpPr/>
          <p:nvPr/>
        </p:nvCxnSpPr>
        <p:spPr>
          <a:xfrm>
            <a:off x="5845629" y="1850077"/>
            <a:ext cx="500743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685801" y="2243892"/>
            <a:ext cx="10820400" cy="354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 minibosses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 “arena” areas for testing sword mechanics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 direct methods of ensuring replayability </a:t>
            </a:r>
            <a:endParaRPr sz="2800"/>
          </a:p>
        </p:txBody>
      </p:sp>
      <p:pic>
        <p:nvPicPr>
          <p:cNvPr descr="Histogram&#10;&#10;Description automatically generated" id="164" name="Google Shape;16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6503" y="1666120"/>
            <a:ext cx="2550397" cy="4727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title"/>
          </p:nvPr>
        </p:nvSpPr>
        <p:spPr>
          <a:xfrm>
            <a:off x="845194" y="607133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THE MOMENT YOU’VE ALL BEEN WAITING FOR…</a:t>
            </a:r>
            <a:endParaRPr/>
          </a:p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3225121" y="2142067"/>
            <a:ext cx="5684108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https://www.youtube.com/watch?v=HGh5xCPHTVw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https://www.youtube.com/watch?v=f0_crjr3oxc</a:t>
            </a:r>
            <a:endParaRPr/>
          </a:p>
          <a:p>
            <a:pPr indent="-171450" lvl="0" marL="28575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 picture containing text, sign&#10;&#10;Description automatically generated" id="171" name="Google Shape;17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791" y="1682398"/>
            <a:ext cx="2345074" cy="45684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histogram&#10;&#10;Description automatically generated" id="172" name="Google Shape;17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9568126" y="1929293"/>
            <a:ext cx="1742584" cy="3991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>
            <p:ph type="title"/>
          </p:nvPr>
        </p:nvSpPr>
        <p:spPr>
          <a:xfrm>
            <a:off x="758089" y="-2180233"/>
            <a:ext cx="7396965" cy="3668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/>
              <a:t>THANK YOU</a:t>
            </a:r>
            <a:endParaRPr/>
          </a:p>
        </p:txBody>
      </p:sp>
      <p:pic>
        <p:nvPicPr>
          <p:cNvPr descr="A picture containing text, clipart&#10;&#10;Description automatically generated" id="178" name="Google Shape;1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8584" y="1343198"/>
            <a:ext cx="4534832" cy="1042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2021-10-03T16:01:54Z</dcterms:created>
  <dc:creator>Dann Kaoussarani</dc:creator>
</cp:coreProperties>
</file>