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IOWfeR28robCamlPpgdMtOepq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922635" y="1250575"/>
            <a:ext cx="4604274" cy="4163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CA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Prismatic Heretic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6293224" y="860612"/>
            <a:ext cx="4797909" cy="5023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lt1"/>
                </a:solidFill>
              </a:rPr>
              <a:t>“</a:t>
            </a:r>
            <a:r>
              <a:rPr b="0" i="0" lang="en-CA" sz="2000" u="none" strike="noStrike">
                <a:solidFill>
                  <a:schemeClr val="lt1"/>
                </a:solidFill>
              </a:rPr>
              <a:t>“Three swords, one heretic, no mercy”</a:t>
            </a:r>
            <a:r>
              <a:rPr lang="en-CA" sz="2000">
                <a:solidFill>
                  <a:schemeClr val="lt1"/>
                </a:solidFill>
              </a:rPr>
              <a:t>”</a:t>
            </a:r>
            <a:br>
              <a:rPr lang="en-CA" sz="2000">
                <a:solidFill>
                  <a:schemeClr val="lt1"/>
                </a:solidFill>
              </a:rPr>
            </a:br>
            <a:br>
              <a:rPr lang="en-CA" sz="2000">
                <a:solidFill>
                  <a:schemeClr val="lt1"/>
                </a:solidFill>
              </a:rPr>
            </a:br>
            <a:br>
              <a:rPr lang="en-CA" sz="2000">
                <a:solidFill>
                  <a:schemeClr val="lt1"/>
                </a:solidFill>
              </a:rPr>
            </a:br>
            <a:r>
              <a:rPr lang="en-CA" sz="2000">
                <a:solidFill>
                  <a:schemeClr val="lt1"/>
                </a:solidFill>
              </a:rPr>
              <a:t>By Sigma Squad:</a:t>
            </a:r>
            <a:br>
              <a:rPr lang="en-CA" sz="2000">
                <a:solidFill>
                  <a:schemeClr val="lt1"/>
                </a:solidFill>
              </a:rPr>
            </a:br>
            <a:r>
              <a:rPr lang="en-CA" sz="2000">
                <a:solidFill>
                  <a:schemeClr val="lt1"/>
                </a:solidFill>
              </a:rPr>
              <a:t>Dann Kaoussarani</a:t>
            </a:r>
            <a:br>
              <a:rPr lang="en-CA" sz="2000">
                <a:solidFill>
                  <a:schemeClr val="lt1"/>
                </a:solidFill>
              </a:rPr>
            </a:br>
            <a:r>
              <a:rPr lang="en-CA" sz="2000">
                <a:solidFill>
                  <a:schemeClr val="lt1"/>
                </a:solidFill>
              </a:rPr>
              <a:t>Mohamad Ghanmeh</a:t>
            </a:r>
            <a:br>
              <a:rPr lang="en-CA" sz="2000">
                <a:solidFill>
                  <a:schemeClr val="lt1"/>
                </a:solidFill>
              </a:rPr>
            </a:br>
            <a:r>
              <a:rPr lang="en-CA" sz="2000">
                <a:solidFill>
                  <a:schemeClr val="lt1"/>
                </a:solidFill>
              </a:rPr>
              <a:t>Dominique Cartier</a:t>
            </a:r>
            <a:br>
              <a:rPr lang="en-CA" sz="2000">
                <a:solidFill>
                  <a:schemeClr val="lt1"/>
                </a:solidFill>
              </a:rPr>
            </a:br>
            <a:r>
              <a:rPr lang="en-CA" sz="2000">
                <a:solidFill>
                  <a:schemeClr val="lt1"/>
                </a:solidFill>
              </a:rPr>
              <a:t>Jennifer Osorio</a:t>
            </a:r>
            <a:br>
              <a:rPr lang="en-CA" sz="2000">
                <a:solidFill>
                  <a:schemeClr val="lt1"/>
                </a:solidFill>
              </a:rPr>
            </a:br>
            <a:r>
              <a:rPr lang="en-CA" sz="2000">
                <a:solidFill>
                  <a:schemeClr val="lt1"/>
                </a:solidFill>
              </a:rPr>
              <a:t>Adrien Kamran</a:t>
            </a:r>
            <a:br>
              <a:rPr lang="en-CA" sz="2000">
                <a:solidFill>
                  <a:schemeClr val="lt1"/>
                </a:solidFill>
              </a:rPr>
            </a:br>
            <a:r>
              <a:rPr lang="en-CA" sz="2000">
                <a:solidFill>
                  <a:schemeClr val="lt1"/>
                </a:solidFill>
              </a:rPr>
              <a:t>Le Cherng Lee</a:t>
            </a:r>
            <a:br>
              <a:rPr lang="en-CA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Roles</a:t>
            </a:r>
            <a:endParaRPr/>
          </a:p>
        </p:txBody>
      </p:sp>
      <p:cxnSp>
        <p:nvCxnSpPr>
          <p:cNvPr id="188" name="Google Shape;188;p10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Character control and weapon mechanics: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Dann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Adrien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Dominique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Enemy AI and Level Design: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Lee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Jennifer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User Interface: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Mohamad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Roles</a:t>
            </a:r>
            <a:endParaRPr/>
          </a:p>
        </p:txBody>
      </p:sp>
      <p:cxnSp>
        <p:nvCxnSpPr>
          <p:cNvPr id="197" name="Google Shape;197;p11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Asset Creation: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Mohamad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Adrien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Dominique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Music: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chemeClr val="lt1"/>
                </a:solidFill>
              </a:rPr>
              <a:t>Lee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>
            <p:ph type="title"/>
          </p:nvPr>
        </p:nvSpPr>
        <p:spPr>
          <a:xfrm>
            <a:off x="1932903" y="949325"/>
            <a:ext cx="807170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CA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cxnSp>
        <p:nvCxnSpPr>
          <p:cNvPr id="206" name="Google Shape;206;p12"/>
          <p:cNvCxnSpPr/>
          <p:nvPr/>
        </p:nvCxnSpPr>
        <p:spPr>
          <a:xfrm>
            <a:off x="58528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 rot="10800000">
            <a:off x="0" y="6252485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Premise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Basic setting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What makes the game interesting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Selling point to convince the publisher</a:t>
            </a:r>
            <a:endParaRPr sz="2000">
              <a:solidFill>
                <a:schemeClr val="l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Story</a:t>
            </a:r>
            <a:endParaRPr/>
          </a:p>
        </p:txBody>
      </p:sp>
      <p:cxnSp>
        <p:nvCxnSpPr>
          <p:cNvPr id="115" name="Google Shape;115;p3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Mechanics</a:t>
            </a:r>
            <a:endParaRPr/>
          </a:p>
        </p:txBody>
      </p:sp>
      <p:cxnSp>
        <p:nvCxnSpPr>
          <p:cNvPr id="124" name="Google Shape;124;p4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CA" sz="2000">
                <a:solidFill>
                  <a:schemeClr val="lt1"/>
                </a:solidFill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728663" y="1422400"/>
            <a:ext cx="536733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lang="en-CA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Mechanics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728663" y="3902075"/>
            <a:ext cx="536733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C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tell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776" y="2024950"/>
            <a:ext cx="4806120" cy="270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1295400" y="669925"/>
            <a:ext cx="41513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Art</a:t>
            </a: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2" y="2026340"/>
            <a:ext cx="5446702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295400" y="2288833"/>
            <a:ext cx="4151304" cy="371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descr="A picture containing text&#10;&#10;Description automatically generated"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07" y="233582"/>
            <a:ext cx="129754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histogram&#10;&#10;Description automatically generated"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4645" y="233582"/>
            <a:ext cx="129754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46" name="Google Shape;14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3907" y="3411753"/>
            <a:ext cx="129754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ign&#10;&#10;Description automatically generated" id="147" name="Google Shape;14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74645" y="3411753"/>
            <a:ext cx="1297545" cy="29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6"/>
          <p:cNvCxnSpPr/>
          <p:nvPr/>
        </p:nvCxnSpPr>
        <p:spPr>
          <a:xfrm>
            <a:off x="11829053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ter The Gungeon Review – Reloading The Roguelike - Game Informer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1870" r="33485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CA" sz="2800"/>
              <a:t>Enter the Gungeon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CA" sz="1700"/>
              <a:t>Multiplatform</a:t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CA" sz="1700"/>
              <a:t>Dodge Roll</a:t>
            </a:r>
            <a:endParaRPr sz="17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CA" sz="1700"/>
              <a:t>2016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izard of Legend on Steam" id="165" name="Google Shape;165;p8"/>
          <p:cNvPicPr preferRelativeResize="0"/>
          <p:nvPr/>
        </p:nvPicPr>
        <p:blipFill rotWithShape="1">
          <a:blip r:embed="rId3">
            <a:alphaModFix/>
          </a:blip>
          <a:srcRect b="9091" l="2650" r="32706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CA" sz="2800"/>
              <a:t>Wizard of Legend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CA" sz="1700"/>
              <a:t>Multiplatform</a:t>
            </a:r>
            <a:endParaRPr sz="17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CA" sz="1700"/>
              <a:t>Continent 99</a:t>
            </a:r>
            <a:endParaRPr sz="17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CA" sz="1700"/>
              <a:t>2018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Nintendo Switch just got a much easier version of the original NES Zelda  - The Verge" id="176" name="Google Shape;176;p9"/>
          <p:cNvPicPr preferRelativeResize="0"/>
          <p:nvPr/>
        </p:nvPicPr>
        <p:blipFill rotWithShape="1">
          <a:blip r:embed="rId3">
            <a:alphaModFix/>
          </a:blip>
          <a:srcRect b="5906" l="0" r="9090" t="2217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CA" sz="2800"/>
              <a:t>Legend of Zelda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CA" sz="1700"/>
              <a:t>Nintendo</a:t>
            </a:r>
            <a:endParaRPr sz="17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CA" sz="1700"/>
              <a:t>1986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2021-10-03T16:01:54Z</dcterms:created>
  <dc:creator>Dann Kaoussarani</dc:creator>
</cp:coreProperties>
</file>