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nZv28m/hlJg95dzHbb97XhuUU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5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4260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1014151" y="1450650"/>
            <a:ext cx="45126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Prismatic Heretic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 rot="10800000">
            <a:off x="1014141" y="1450655"/>
            <a:ext cx="393203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 rot="10800000">
            <a:off x="1014141" y="5408571"/>
            <a:ext cx="393203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096000" y="1108060"/>
            <a:ext cx="5745018" cy="524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br>
              <a:rPr lang="en-US" sz="2000">
                <a:solidFill>
                  <a:schemeClr val="lt1"/>
                </a:solidFill>
              </a:rPr>
            </a:br>
            <a:r>
              <a:rPr lang="en-US" sz="2000">
                <a:solidFill>
                  <a:schemeClr val="lt1"/>
                </a:solidFill>
              </a:rPr>
              <a:t>By Sigma Squad:</a:t>
            </a:r>
            <a:br>
              <a:rPr lang="en-US" sz="20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Dann Kaoussarani, Mohamad Ghanmeh, Dominique Cartier, Jennifer Osorio, Adrien Kamran, Le Cherng Lee</a:t>
            </a:r>
            <a:br>
              <a:rPr lang="en-US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096000" y="2529669"/>
            <a:ext cx="51657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“Three swords, one heretic, no mercy”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Roles</a:t>
            </a:r>
            <a:endParaRPr/>
          </a:p>
        </p:txBody>
      </p:sp>
      <p:cxnSp>
        <p:nvCxnSpPr>
          <p:cNvPr id="193" name="Google Shape;193;p10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Character control and weapon mechanics: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Dann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Adrien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Dominique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Enemy AI and Level Design: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Lee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Jennifer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User Interface: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Mohamad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Roles</a:t>
            </a:r>
            <a:endParaRPr/>
          </a:p>
        </p:txBody>
      </p:sp>
      <p:cxnSp>
        <p:nvCxnSpPr>
          <p:cNvPr id="202" name="Google Shape;202;p11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Asset Creation: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Mohamad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Adrien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Dominique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Music: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Lee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/>
          <p:nvPr>
            <p:ph type="title"/>
          </p:nvPr>
        </p:nvSpPr>
        <p:spPr>
          <a:xfrm>
            <a:off x="1820760" y="138442"/>
            <a:ext cx="807170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cxnSp>
        <p:nvCxnSpPr>
          <p:cNvPr id="211" name="Google Shape;211;p12"/>
          <p:cNvCxnSpPr/>
          <p:nvPr/>
        </p:nvCxnSpPr>
        <p:spPr>
          <a:xfrm>
            <a:off x="58528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2"/>
          <p:cNvCxnSpPr/>
          <p:nvPr/>
        </p:nvCxnSpPr>
        <p:spPr>
          <a:xfrm rot="10800000">
            <a:off x="0" y="6252485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night sky&#10;&#10;Description automatically generated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760" y="3259371"/>
            <a:ext cx="3263235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ark&#10;&#10;Description automatically generated" id="214" name="Google Shape;2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995" y="3259371"/>
            <a:ext cx="3263234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ilhouette, blur, night sky&#10;&#10;Description automatically generated" id="215" name="Google Shape;21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7229" y="3262113"/>
            <a:ext cx="3259486" cy="238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Premise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2D top-down action game with RPG and roguelike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Medieval setting, combined with fantasy and academia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Quick, real-time combat:</a:t>
            </a:r>
            <a:endParaRPr sz="1600"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Switch between the three holy swords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Each sword can be used as a held weapon or a placed item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Can be used in conjunction for much greater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Charming 2D pixel art style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Combines iconic elements of popular action games from the past decade, in a way that still manages to feel unique and fun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Story</a:t>
            </a:r>
            <a:endParaRPr/>
          </a:p>
        </p:txBody>
      </p:sp>
      <p:cxnSp>
        <p:nvCxnSpPr>
          <p:cNvPr id="116" name="Google Shape;116;p3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Mage School where they believe in 3 religions: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Way of Blue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Crimson Court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>
                <a:solidFill>
                  <a:schemeClr val="lt1"/>
                </a:solidFill>
              </a:rPr>
              <a:t>Sunlight Council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Player is a purple mage that has been expelled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Steals the Holy Weapons of each religion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The player tries to escape the school while mastering the blades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" y="-7"/>
            <a:ext cx="11939700" cy="66276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Mechanics</a:t>
            </a:r>
            <a:endParaRPr/>
          </a:p>
        </p:txBody>
      </p:sp>
      <p:cxnSp>
        <p:nvCxnSpPr>
          <p:cNvPr id="125" name="Google Shape;125;p4"/>
          <p:cNvCxnSpPr/>
          <p:nvPr/>
        </p:nvCxnSpPr>
        <p:spPr>
          <a:xfrm rot="10800000">
            <a:off x="126210" y="2026340"/>
            <a:ext cx="522093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Twin-stick movement and aim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Switching between 3 distinct weapons on the fly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Leaving weapons at certain location to be remotely activated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Color-coded enemy types, resistant to matching-color weapons</a:t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26200" y="5212980"/>
            <a:ext cx="11939700" cy="152970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6096000" y="841376"/>
            <a:ext cx="5260976" cy="4707593"/>
            <a:chOff x="6096000" y="841376"/>
            <a:chExt cx="5260976" cy="4707593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6096001" y="841376"/>
                <a:ext cx="5260975" cy="4707593"/>
              </a:xfrm>
              <a:custGeom>
                <a:rect b="b" l="l" r="r" t="t"/>
                <a:pathLst>
                  <a:path extrusionOk="0" h="4707593" w="5260975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6096001" y="841376"/>
                <a:ext cx="5260975" cy="4707593"/>
              </a:xfrm>
              <a:custGeom>
                <a:rect b="b" l="l" r="r" t="t"/>
                <a:pathLst>
                  <a:path extrusionOk="0" h="4707593" w="5260975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lt1">
                  <a:alpha val="1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6096000" y="4138312"/>
                <a:ext cx="5260975" cy="1410656"/>
              </a:xfrm>
              <a:custGeom>
                <a:rect b="b" l="l" r="r" t="t"/>
                <a:pathLst>
                  <a:path extrusionOk="0" h="1410656" w="5260975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6096000" y="4138312"/>
                <a:ext cx="5260975" cy="1410656"/>
              </a:xfrm>
              <a:custGeom>
                <a:rect b="b" l="l" r="r" t="t"/>
                <a:pathLst>
                  <a:path extrusionOk="0" h="1410656" w="5260975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rotWithShape="1">
                <a:blip r:embed="rId3">
                  <a:alphaModFix amt="57000"/>
                </a:blip>
                <a:tile algn="tl" flip="none" tx="0" sx="100000" ty="0" sy="100000"/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265" y="360149"/>
            <a:ext cx="10911470" cy="61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1295400" y="669925"/>
            <a:ext cx="415130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Art</a:t>
            </a:r>
            <a:endParaRPr/>
          </a:p>
        </p:txBody>
      </p:sp>
      <p:cxnSp>
        <p:nvCxnSpPr>
          <p:cNvPr id="147" name="Google Shape;147;p6"/>
          <p:cNvCxnSpPr/>
          <p:nvPr/>
        </p:nvCxnSpPr>
        <p:spPr>
          <a:xfrm rot="10800000">
            <a:off x="2" y="2026340"/>
            <a:ext cx="5446702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text&#10;&#10;Description automatically generated"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615" y="3041437"/>
            <a:ext cx="129754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istogram&#10;&#10;Description automatically generated"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8382" y="3041437"/>
            <a:ext cx="129754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50" name="Google Shape;1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0046" y="3041437"/>
            <a:ext cx="129754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&#10;&#10;Description automatically generated" id="151" name="Google Shape;15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6073" y="2868858"/>
            <a:ext cx="1449234" cy="3319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6"/>
          <p:cNvCxnSpPr/>
          <p:nvPr/>
        </p:nvCxnSpPr>
        <p:spPr>
          <a:xfrm>
            <a:off x="11829053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2619" y="99788"/>
            <a:ext cx="2769070" cy="276907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ter The Gungeon Review – Reloading The Roguelike - Game Informer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1870" r="3348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Enter the Gungeon</a:t>
            </a:r>
            <a:endParaRPr sz="2800"/>
          </a:p>
        </p:txBody>
      </p:sp>
      <p:sp>
        <p:nvSpPr>
          <p:cNvPr id="162" name="Google Shape;162;p7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371094" y="2718054"/>
            <a:ext cx="4166400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US" sz="1700"/>
              <a:t>What is it?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Developed by Dodge Roll in 2016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Top-Down Roguelike Bullet Hell Shooter</a:t>
            </a:r>
            <a:endParaRPr sz="17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US" sz="1700"/>
              <a:t>Inspirations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Aiming mechanic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3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izard of Legend on Steam" id="170" name="Google Shape;170;p8"/>
          <p:cNvPicPr preferRelativeResize="0"/>
          <p:nvPr/>
        </p:nvPicPr>
        <p:blipFill rotWithShape="1">
          <a:blip r:embed="rId3">
            <a:alphaModFix/>
          </a:blip>
          <a:srcRect b="9091" l="2650" r="32706" t="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Wizard of Legend</a:t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371093" y="2718054"/>
            <a:ext cx="4200907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US" sz="1700"/>
              <a:t>What is it?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Developed by Contingent 99 in 2018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Top-Down Roguelike Spellcasting Action Game </a:t>
            </a:r>
            <a:endParaRPr sz="17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US" sz="1700"/>
              <a:t>Inspirations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Faced paced combat and intensity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Pixel-based art style and aesthetic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Close-ranged combat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Nintendo Switch just got a much easier version of the original NES Zelda  - The Verge" id="181" name="Google Shape;181;p9"/>
          <p:cNvPicPr preferRelativeResize="0"/>
          <p:nvPr/>
        </p:nvPicPr>
        <p:blipFill rotWithShape="1">
          <a:blip r:embed="rId3">
            <a:alphaModFix/>
          </a:blip>
          <a:srcRect b="5906" l="0" r="9090" t="2217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Legend of Zelda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>
            <p:ph idx="1" type="body"/>
          </p:nvPr>
        </p:nvSpPr>
        <p:spPr>
          <a:xfrm>
            <a:off x="371093" y="2718054"/>
            <a:ext cx="4520084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US" sz="1700"/>
              <a:t>What is it?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Developed by Nintendo for the NES in 1986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Top-Down Action-Adventure Dungeon Crawling Game </a:t>
            </a:r>
            <a:endParaRPr sz="17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US" sz="1700"/>
              <a:t>Inspirations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Character progression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Legacy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2021-10-03T16:01:54Z</dcterms:created>
  <dc:creator>Dann Kaoussarani</dc:creator>
</cp:coreProperties>
</file>