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6067" t="22588" r="7254" b="19207"/>
          <a:stretch/>
        </p:blipFill>
        <p:spPr>
          <a:xfrm>
            <a:off x="2615238" y="239900"/>
            <a:ext cx="3913525" cy="8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2889" t="24599" r="4509" b="18140"/>
          <a:stretch/>
        </p:blipFill>
        <p:spPr>
          <a:xfrm>
            <a:off x="5563125" y="4457875"/>
            <a:ext cx="3425599" cy="5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l="8931" t="20796" r="9575" b="23102"/>
          <a:stretch/>
        </p:blipFill>
        <p:spPr>
          <a:xfrm>
            <a:off x="2615250" y="1959446"/>
            <a:ext cx="3913525" cy="12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10486" t="24678" r="11837" b="21962"/>
          <a:stretch/>
        </p:blipFill>
        <p:spPr>
          <a:xfrm>
            <a:off x="114675" y="4382600"/>
            <a:ext cx="2093175" cy="6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836888"/>
            <a:ext cx="2615251" cy="146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6" b="99583" l="2188" r="99375">
                        <a14:foregroundMark x1="16016" y1="71389" x2="21406" y2="85278"/>
                        <a14:foregroundMark x1="5703" y1="70833" x2="18828" y2="99028"/>
                        <a14:foregroundMark x1="18828" y1="99028" x2="39219" y2="84583"/>
                        <a14:foregroundMark x1="39219" y1="84583" x2="57969" y2="83056"/>
                        <a14:foregroundMark x1="57969" y1="83056" x2="75781" y2="92361"/>
                        <a14:foregroundMark x1="75781" y1="92361" x2="53906" y2="80833"/>
                        <a14:foregroundMark x1="53906" y1="80833" x2="67578" y2="49583"/>
                        <a14:foregroundMark x1="67578" y1="49583" x2="84844" y2="27639"/>
                        <a14:foregroundMark x1="84844" y1="27639" x2="50625" y2="3611"/>
                        <a14:foregroundMark x1="50625" y1="3611" x2="42031" y2="12500"/>
                        <a14:foregroundMark x1="66641" y1="86806" x2="81172" y2="62778"/>
                        <a14:foregroundMark x1="81172" y1="62778" x2="98906" y2="55139"/>
                        <a14:foregroundMark x1="98906" y1="55139" x2="96172" y2="58333"/>
                        <a14:foregroundMark x1="63672" y1="78611" x2="81172" y2="93472"/>
                        <a14:foregroundMark x1="81172" y1="93472" x2="73438" y2="93472"/>
                        <a14:foregroundMark x1="50156" y1="35139" x2="42734" y2="4583"/>
                        <a14:foregroundMark x1="42734" y1="4583" x2="52812" y2="4306"/>
                        <a14:foregroundMark x1="28438" y1="70833" x2="8438" y2="73333"/>
                        <a14:foregroundMark x1="8438" y1="73333" x2="16484" y2="98333"/>
                        <a14:foregroundMark x1="16484" y1="67500" x2="5156" y2="81944"/>
                        <a14:foregroundMark x1="5391" y1="73750" x2="5156" y2="81944"/>
                        <a14:foregroundMark x1="9453" y1="67500" x2="4297" y2="83889"/>
                        <a14:foregroundMark x1="84844" y1="33750" x2="97969" y2="10972"/>
                        <a14:foregroundMark x1="97969" y1="10972" x2="82656" y2="20278"/>
                        <a14:foregroundMark x1="83438" y1="91528" x2="74219" y2="72778"/>
                        <a14:foregroundMark x1="63984" y1="84306" x2="63281" y2="15139"/>
                        <a14:foregroundMark x1="63281" y1="15139" x2="80078" y2="1250"/>
                        <a14:foregroundMark x1="80078" y1="1250" x2="96953" y2="15972"/>
                        <a14:foregroundMark x1="96953" y1="15972" x2="99375" y2="85417"/>
                        <a14:foregroundMark x1="99375" y1="85417" x2="81250" y2="97639"/>
                        <a14:foregroundMark x1="81250" y1="97639" x2="18125" y2="99722"/>
                        <a14:foregroundMark x1="18125" y1="99722" x2="234" y2="86389"/>
                        <a14:foregroundMark x1="234" y1="86389" x2="72109" y2="1944"/>
                        <a14:foregroundMark x1="72109" y1="1944" x2="92969" y2="1528"/>
                        <a14:foregroundMark x1="92969" y1="1528" x2="98906" y2="74444"/>
                        <a14:foregroundMark x1="98906" y1="74444" x2="85625" y2="60278"/>
                        <a14:foregroundMark x1="94063" y1="46250" x2="73438" y2="48889"/>
                        <a14:foregroundMark x1="73438" y1="48889" x2="91563" y2="57222"/>
                        <a14:foregroundMark x1="91563" y1="57222" x2="76328" y2="38056"/>
                        <a14:foregroundMark x1="76328" y1="38056" x2="67656" y2="73889"/>
                        <a14:foregroundMark x1="67656" y1="73889" x2="87266" y2="85417"/>
                        <a14:foregroundMark x1="87266" y1="85417" x2="96875" y2="57500"/>
                        <a14:foregroundMark x1="96875" y1="57500" x2="83594" y2="33472"/>
                        <a14:foregroundMark x1="83594" y1="33472" x2="72422" y2="78472"/>
                        <a14:foregroundMark x1="72422" y1="78472" x2="84531" y2="80556"/>
                        <a14:foregroundMark x1="82344" y1="78056" x2="95625" y2="94444"/>
                        <a14:foregroundMark x1="13281" y1="94444" x2="12969" y2="70417"/>
                        <a14:foregroundMark x1="56875" y1="31389" x2="73438" y2="3056"/>
                        <a14:foregroundMark x1="73438" y1="3056" x2="94609" y2="1944"/>
                        <a14:foregroundMark x1="94609" y1="1944" x2="75156" y2="6389"/>
                        <a14:foregroundMark x1="75156" y1="6389" x2="95859" y2="2917"/>
                        <a14:foregroundMark x1="95859" y1="2917" x2="99453" y2="2917"/>
                        <a14:foregroundMark x1="74531" y1="12500" x2="60234" y2="32639"/>
                        <a14:foregroundMark x1="60234" y1="32639" x2="81641" y2="32639"/>
                        <a14:foregroundMark x1="81641" y1="32639" x2="77813" y2="556"/>
                        <a14:foregroundMark x1="77813" y1="556" x2="55313" y2="23194"/>
                        <a14:foregroundMark x1="37969" y1="21667" x2="35781" y2="16389"/>
                        <a14:foregroundMark x1="38438" y1="16944" x2="34922" y2="21667"/>
                        <a14:foregroundMark x1="38984" y1="1944" x2="31406" y2="17361"/>
                        <a14:foregroundMark x1="38203" y1="7222" x2="31973" y2="6844"/>
                        <a14:foregroundMark x1="37969" y1="25139" x2="33594" y2="972"/>
                        <a14:foregroundMark x1="36016" y1="15417" x2="38438" y2="3889"/>
                        <a14:foregroundMark x1="40078" y1="12083" x2="31973" y2="9957"/>
                        <a14:foregroundMark x1="27178" y1="18649" x2="30859" y2="25556"/>
                        <a14:foregroundMark x1="16484" y1="88194" x2="12969" y2="68889"/>
                        <a14:foregroundMark x1="13516" y1="67917" x2="10000" y2="99722"/>
                        <a14:foregroundMark x1="10000" y1="99722" x2="8125" y2="81389"/>
                        <a14:foregroundMark x1="16484" y1="73333" x2="7578" y2="84306"/>
                        <a14:foregroundMark x1="15156" y1="84306" x2="8359" y2="67917"/>
                        <a14:foregroundMark x1="7031" y1="70417" x2="2188" y2="86250"/>
                        <a14:backgroundMark x1="10547" y1="22639" x2="10547" y2="22639"/>
                        <a14:backgroundMark x1="10547" y1="22639" x2="21641" y2="13056"/>
                        <a14:backgroundMark x1="18125" y1="15972" x2="28203" y2="1944"/>
                        <a14:backgroundMark x1="19531" y1="15000" x2="26250" y2="16944"/>
                        <a14:backgroundMark x1="22500" y1="8750" x2="26563" y2="19306"/>
                        <a14:backgroundMark x1="26797" y1="9722" x2="28438" y2="7222"/>
                        <a14:backgroundMark x1="19531" y1="5833" x2="31719" y2="7222"/>
                        <a14:backgroundMark x1="21641" y1="6806" x2="31406" y2="8194"/>
                        <a14:backgroundMark x1="30312" y1="5278" x2="30312" y2="106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8750" y="1835517"/>
            <a:ext cx="2615251" cy="1471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LD</dc:creator>
  <cp:lastModifiedBy>adrien adrien</cp:lastModifiedBy>
  <cp:revision>1</cp:revision>
  <dcterms:modified xsi:type="dcterms:W3CDTF">2019-04-08T17:31:28Z</dcterms:modified>
</cp:coreProperties>
</file>