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5459" t="25311" r="5477" b="22925"/>
          <a:stretch/>
        </p:blipFill>
        <p:spPr>
          <a:xfrm>
            <a:off x="1966725" y="280800"/>
            <a:ext cx="5210551" cy="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l="5624" t="23971" r="5934" b="22400"/>
          <a:stretch/>
        </p:blipFill>
        <p:spPr>
          <a:xfrm>
            <a:off x="5391709" y="1632525"/>
            <a:ext cx="2324925" cy="3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l="5377" t="23023" r="5288" b="22702"/>
          <a:stretch/>
        </p:blipFill>
        <p:spPr>
          <a:xfrm>
            <a:off x="1343825" y="1702150"/>
            <a:ext cx="2419551" cy="3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6809" t="24467" r="7859" b="24528"/>
          <a:stretch/>
        </p:blipFill>
        <p:spPr>
          <a:xfrm>
            <a:off x="3409532" y="4299800"/>
            <a:ext cx="2324925" cy="43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LD</dc:creator>
  <cp:lastModifiedBy>adrien adrien</cp:lastModifiedBy>
  <cp:revision>1</cp:revision>
  <dcterms:modified xsi:type="dcterms:W3CDTF">2019-04-08T17:51:16Z</dcterms:modified>
</cp:coreProperties>
</file>