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459" t="25311" r="5477" b="22925"/>
          <a:stretch/>
        </p:blipFill>
        <p:spPr>
          <a:xfrm>
            <a:off x="1966725" y="280800"/>
            <a:ext cx="5210551" cy="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5377" t="23023" r="5288" b="22702"/>
          <a:stretch/>
        </p:blipFill>
        <p:spPr>
          <a:xfrm>
            <a:off x="742275" y="1528475"/>
            <a:ext cx="3576326" cy="5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l="6809" t="24467" r="7859" b="24528"/>
          <a:stretch/>
        </p:blipFill>
        <p:spPr>
          <a:xfrm>
            <a:off x="3409532" y="4299800"/>
            <a:ext cx="2324925" cy="43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6039" t="22428" r="6677" b="22560"/>
          <a:stretch/>
        </p:blipFill>
        <p:spPr>
          <a:xfrm>
            <a:off x="4872056" y="1417475"/>
            <a:ext cx="3364253" cy="5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l="9033" t="24465" r="10664" b="26348"/>
          <a:stretch/>
        </p:blipFill>
        <p:spPr>
          <a:xfrm>
            <a:off x="5914713" y="2422450"/>
            <a:ext cx="1278925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 l="8106" t="25724" r="8407" b="26047"/>
          <a:stretch/>
        </p:blipFill>
        <p:spPr>
          <a:xfrm>
            <a:off x="5768861" y="2925220"/>
            <a:ext cx="1570639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9">
            <a:alphaModFix/>
          </a:blip>
          <a:srcRect l="7784" t="27278" r="8512" b="26981"/>
          <a:stretch/>
        </p:blipFill>
        <p:spPr>
          <a:xfrm>
            <a:off x="5649300" y="3427993"/>
            <a:ext cx="1809738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10">
            <a:alphaModFix/>
          </a:blip>
          <a:srcRect l="6752" t="28079" r="7003" b="26090"/>
          <a:stretch/>
        </p:blipFill>
        <p:spPr>
          <a:xfrm>
            <a:off x="1274675" y="2422450"/>
            <a:ext cx="2244092" cy="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LD</dc:creator>
  <cp:lastModifiedBy>adrien adrien</cp:lastModifiedBy>
  <cp:revision>1</cp:revision>
  <dcterms:modified xsi:type="dcterms:W3CDTF">2019-04-08T19:25:56Z</dcterms:modified>
</cp:coreProperties>
</file>