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E9F9F-D1A3-4453-8B12-5C46A3CA3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3E11B5-A7F2-4360-BA0E-F64031D63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6D61A-EE91-4BD1-9F40-11217DA1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0684B1-0D21-4D68-88BC-C23A0368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A4249-ACA2-4F5E-857E-26DBEC4F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90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DD66F-43C2-43B6-80A4-89C0FAC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9D5285-8D42-4C91-95A2-3EB1EB409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3AD07-01A1-4903-88D2-27C3EF6F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8C8E0-CDC7-4448-8162-F78E557E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94D96-78C5-4451-8405-B2B77C63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3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ED907E-4945-4192-8124-E9A708A28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2835BA-978D-4878-AC00-20EAA427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904C56-239E-4980-AED6-AE727E78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4D304-BE35-4532-AE1A-A674D9A6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9C4E9-1661-4493-ABE7-27E9029C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5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4ED0E-D81C-4CBA-85D8-69FC23FD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137C4-0507-4324-976C-5C87133B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665C2-2430-4034-8AD6-E296047B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DA5CC-3603-4370-9792-EB85BDED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6F451-E9E6-420E-9495-D9A59A09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6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4739F-082A-4AB5-BF14-778ECBA9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93E080-6D47-4756-AD9D-F598765B6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A468C6-9E10-4333-88B5-F436C7B1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5B25F-D77F-43DF-84EE-E0DD00E7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5C1B5-90C2-4D91-A24D-2ECE52AF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91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01223-389B-4E5F-BD98-7AA1180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AFC131-73CE-4F5A-8D4A-955F87B8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18C92C-8248-4F4C-A262-F9AFBCB8B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3A9FDE-CE70-404A-9408-D7FD07EE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22B26D-74DD-43BE-84CB-F8727852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4198DA-74B2-4DB8-82A5-ED0B4B87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1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AB347-1DA5-491F-B247-EC964763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E94274-707D-4A9C-85AB-6D219A6E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4C0C3C-6273-417F-A6D7-56769558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6EF764-5B4C-4956-A699-B8A424CA6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AF7E9C-9DD5-4B5D-B434-AF794F259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0536E8-4605-4DD6-8697-C6C10F2A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4F4CA6-9ABB-47B2-9AB0-CD2317A4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9C2A1D-D628-46EB-9B08-179FF44D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21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99E0F-6D42-4578-A938-5A16CB68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88EB63-693F-4521-BBCC-4F17DE37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44F4C1-DAE9-4549-B2A2-6EE44C66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ABBE4D-E34C-42D5-AD38-1CAA4F35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7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617C97-FAE7-4FB5-BF45-6571E3BD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DB30E9-F809-4D1E-B641-B9770E91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4B9E1-AF15-4348-B437-226129C8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D0F6B-E6EC-4DD5-AF62-F976BB0F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6BD4D-A8B6-4236-BDCF-BC24CACD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BC72BE-45A6-48E1-9287-DF7E5FC5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DC1F6A-9FA3-495E-A1B3-8EAA237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9F4A41-23E1-465D-9BE8-17802EE4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41B7DD-5C32-4510-9CF5-321FB016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9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EC25C-5C01-4F34-A4CD-E2DC3E28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A32E1C-151F-4716-B583-B2EDB865D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A87D04-A89F-45CD-BC4C-61F4917B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1B6EE4-3E75-4B07-9C0A-3C1BCD99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0E29E3-F13D-4695-8839-815C228E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9BC44-E2AA-4A9A-885F-47BCEBA0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71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26EF3A-FF4C-480B-B920-2555F5D5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058BB8-0DF8-4619-92EC-D1609DACC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4F113-8149-417D-8039-1B05C5AAC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0D79-D530-4893-BF82-F47AE43D7EA8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9C86C5-A225-44A7-8CC6-C6359E7D7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067D5C-D4BC-4C63-98C4-E0CFD0B5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9E09-2419-4671-ADFD-F73F4620B8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0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650F17-2DC7-4415-B063-09C3BEE0D72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48D4A-586D-4072-9DD9-56495899B90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D5FC60-6DE7-4675-86A5-C13BE273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85975"/>
          </a:xfrm>
        </p:spPr>
        <p:txBody>
          <a:bodyPr/>
          <a:lstStyle/>
          <a:p>
            <a:r>
              <a:rPr lang="fr-FR" dirty="0">
                <a:latin typeface="Star Jedi" panose="040B0000000000000000" pitchFamily="82" charset="0"/>
              </a:rPr>
              <a:t>Joueur 1 </a:t>
            </a:r>
            <a:br>
              <a:rPr lang="fr-FR" dirty="0">
                <a:latin typeface="Star Jedi" panose="040B0000000000000000" pitchFamily="82" charset="0"/>
              </a:rPr>
            </a:br>
            <a:r>
              <a:rPr lang="fr-FR" dirty="0">
                <a:latin typeface="Star Jedi" panose="040B0000000000000000" pitchFamily="82" charset="0"/>
              </a:rPr>
              <a:t>choisis ton camp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76EF97-369B-4A98-8F4E-6CBB31377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56" y="2173603"/>
            <a:ext cx="3115249" cy="31603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667EF8-8E37-4539-A432-F971D04EC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56" y="2173603"/>
            <a:ext cx="3160397" cy="31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50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Star Jedi</vt:lpstr>
      <vt:lpstr>Thème Office</vt:lpstr>
      <vt:lpstr>Joueur 1  choisis ton camp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Joueur 1  choisis ton camp</dc:title>
  <dc:creator>adrien adrien</dc:creator>
  <cp:lastModifiedBy>adrien adrien</cp:lastModifiedBy>
  <cp:revision>2</cp:revision>
  <dcterms:created xsi:type="dcterms:W3CDTF">2019-05-01T14:25:23Z</dcterms:created>
  <dcterms:modified xsi:type="dcterms:W3CDTF">2019-05-21T20:14:04Z</dcterms:modified>
</cp:coreProperties>
</file>