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5280600" cy="226806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6045" y="3711852"/>
            <a:ext cx="29988510" cy="7896213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0075" y="11912574"/>
            <a:ext cx="26460450" cy="5475896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52" indent="0" algn="ctr">
              <a:buNone/>
              <a:defRPr sz="6614"/>
            </a:lvl2pPr>
            <a:lvl3pPr marL="3024104" indent="0" algn="ctr">
              <a:buNone/>
              <a:defRPr sz="5953"/>
            </a:lvl3pPr>
            <a:lvl4pPr marL="4536156" indent="0" algn="ctr">
              <a:buNone/>
              <a:defRPr sz="5292"/>
            </a:lvl4pPr>
            <a:lvl5pPr marL="6048207" indent="0" algn="ctr">
              <a:buNone/>
              <a:defRPr sz="5292"/>
            </a:lvl5pPr>
            <a:lvl6pPr marL="7560259" indent="0" algn="ctr">
              <a:buNone/>
              <a:defRPr sz="5292"/>
            </a:lvl6pPr>
            <a:lvl7pPr marL="9072311" indent="0" algn="ctr">
              <a:buNone/>
              <a:defRPr sz="5292"/>
            </a:lvl7pPr>
            <a:lvl8pPr marL="10584363" indent="0" algn="ctr">
              <a:buNone/>
              <a:defRPr sz="5292"/>
            </a:lvl8pPr>
            <a:lvl9pPr marL="12096415" indent="0" algn="ctr">
              <a:buNone/>
              <a:defRPr sz="529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BBE2-DC0A-4AA7-80AE-958717473476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419C-767A-4E62-BEAE-E9B112C09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55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BBE2-DC0A-4AA7-80AE-958717473476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419C-767A-4E62-BEAE-E9B112C09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8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247681" y="1207533"/>
            <a:ext cx="7607379" cy="1922077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5543" y="1207533"/>
            <a:ext cx="22381131" cy="1922077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BBE2-DC0A-4AA7-80AE-958717473476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419C-767A-4E62-BEAE-E9B112C09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29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BBE2-DC0A-4AA7-80AE-958717473476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419C-767A-4E62-BEAE-E9B112C09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36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168" y="5654410"/>
            <a:ext cx="30429518" cy="9434503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7168" y="15178167"/>
            <a:ext cx="30429518" cy="4961382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52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104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156" indent="0">
              <a:buNone/>
              <a:defRPr sz="5292">
                <a:solidFill>
                  <a:schemeClr val="tx1">
                    <a:tint val="75000"/>
                  </a:schemeClr>
                </a:solidFill>
              </a:defRPr>
            </a:lvl4pPr>
            <a:lvl5pPr marL="6048207" indent="0">
              <a:buNone/>
              <a:defRPr sz="5292">
                <a:solidFill>
                  <a:schemeClr val="tx1">
                    <a:tint val="75000"/>
                  </a:schemeClr>
                </a:solidFill>
              </a:defRPr>
            </a:lvl5pPr>
            <a:lvl6pPr marL="7560259" indent="0">
              <a:buNone/>
              <a:defRPr sz="5292">
                <a:solidFill>
                  <a:schemeClr val="tx1">
                    <a:tint val="75000"/>
                  </a:schemeClr>
                </a:solidFill>
              </a:defRPr>
            </a:lvl6pPr>
            <a:lvl7pPr marL="9072311" indent="0">
              <a:buNone/>
              <a:defRPr sz="5292">
                <a:solidFill>
                  <a:schemeClr val="tx1">
                    <a:tint val="75000"/>
                  </a:schemeClr>
                </a:solidFill>
              </a:defRPr>
            </a:lvl7pPr>
            <a:lvl8pPr marL="10584363" indent="0">
              <a:buNone/>
              <a:defRPr sz="5292">
                <a:solidFill>
                  <a:schemeClr val="tx1">
                    <a:tint val="75000"/>
                  </a:schemeClr>
                </a:solidFill>
              </a:defRPr>
            </a:lvl8pPr>
            <a:lvl9pPr marL="12096415" indent="0">
              <a:buNone/>
              <a:defRPr sz="5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BBE2-DC0A-4AA7-80AE-958717473476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419C-767A-4E62-BEAE-E9B112C09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5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5541" y="6037663"/>
            <a:ext cx="14994255" cy="143906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60804" y="6037663"/>
            <a:ext cx="14994255" cy="143906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BBE2-DC0A-4AA7-80AE-958717473476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419C-767A-4E62-BEAE-E9B112C09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77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136" y="1207538"/>
            <a:ext cx="30429518" cy="438387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140" y="5559902"/>
            <a:ext cx="14925345" cy="2724822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52" indent="0">
              <a:buNone/>
              <a:defRPr sz="6614" b="1"/>
            </a:lvl2pPr>
            <a:lvl3pPr marL="3024104" indent="0">
              <a:buNone/>
              <a:defRPr sz="5953" b="1"/>
            </a:lvl3pPr>
            <a:lvl4pPr marL="4536156" indent="0">
              <a:buNone/>
              <a:defRPr sz="5292" b="1"/>
            </a:lvl4pPr>
            <a:lvl5pPr marL="6048207" indent="0">
              <a:buNone/>
              <a:defRPr sz="5292" b="1"/>
            </a:lvl5pPr>
            <a:lvl6pPr marL="7560259" indent="0">
              <a:buNone/>
              <a:defRPr sz="5292" b="1"/>
            </a:lvl6pPr>
            <a:lvl7pPr marL="9072311" indent="0">
              <a:buNone/>
              <a:defRPr sz="5292" b="1"/>
            </a:lvl7pPr>
            <a:lvl8pPr marL="10584363" indent="0">
              <a:buNone/>
              <a:defRPr sz="5292" b="1"/>
            </a:lvl8pPr>
            <a:lvl9pPr marL="12096415" indent="0">
              <a:buNone/>
              <a:defRPr sz="52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0140" y="8284724"/>
            <a:ext cx="14925345" cy="121855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860806" y="5559902"/>
            <a:ext cx="14998850" cy="2724822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52" indent="0">
              <a:buNone/>
              <a:defRPr sz="6614" b="1"/>
            </a:lvl2pPr>
            <a:lvl3pPr marL="3024104" indent="0">
              <a:buNone/>
              <a:defRPr sz="5953" b="1"/>
            </a:lvl3pPr>
            <a:lvl4pPr marL="4536156" indent="0">
              <a:buNone/>
              <a:defRPr sz="5292" b="1"/>
            </a:lvl4pPr>
            <a:lvl5pPr marL="6048207" indent="0">
              <a:buNone/>
              <a:defRPr sz="5292" b="1"/>
            </a:lvl5pPr>
            <a:lvl6pPr marL="7560259" indent="0">
              <a:buNone/>
              <a:defRPr sz="5292" b="1"/>
            </a:lvl6pPr>
            <a:lvl7pPr marL="9072311" indent="0">
              <a:buNone/>
              <a:defRPr sz="5292" b="1"/>
            </a:lvl7pPr>
            <a:lvl8pPr marL="10584363" indent="0">
              <a:buNone/>
              <a:defRPr sz="5292" b="1"/>
            </a:lvl8pPr>
            <a:lvl9pPr marL="12096415" indent="0">
              <a:buNone/>
              <a:defRPr sz="52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860806" y="8284724"/>
            <a:ext cx="14998850" cy="121855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BBE2-DC0A-4AA7-80AE-958717473476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419C-767A-4E62-BEAE-E9B112C09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83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BBE2-DC0A-4AA7-80AE-958717473476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419C-767A-4E62-BEAE-E9B112C09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27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BBE2-DC0A-4AA7-80AE-958717473476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419C-767A-4E62-BEAE-E9B112C09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7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136" y="1512041"/>
            <a:ext cx="11378912" cy="5292143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8850" y="3265593"/>
            <a:ext cx="17860804" cy="16117936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0136" y="6804184"/>
            <a:ext cx="11378912" cy="12605592"/>
          </a:xfrm>
        </p:spPr>
        <p:txBody>
          <a:bodyPr/>
          <a:lstStyle>
            <a:lvl1pPr marL="0" indent="0">
              <a:buNone/>
              <a:defRPr sz="5292"/>
            </a:lvl1pPr>
            <a:lvl2pPr marL="1512052" indent="0">
              <a:buNone/>
              <a:defRPr sz="4630"/>
            </a:lvl2pPr>
            <a:lvl3pPr marL="3024104" indent="0">
              <a:buNone/>
              <a:defRPr sz="3969"/>
            </a:lvl3pPr>
            <a:lvl4pPr marL="4536156" indent="0">
              <a:buNone/>
              <a:defRPr sz="3307"/>
            </a:lvl4pPr>
            <a:lvl5pPr marL="6048207" indent="0">
              <a:buNone/>
              <a:defRPr sz="3307"/>
            </a:lvl5pPr>
            <a:lvl6pPr marL="7560259" indent="0">
              <a:buNone/>
              <a:defRPr sz="3307"/>
            </a:lvl6pPr>
            <a:lvl7pPr marL="9072311" indent="0">
              <a:buNone/>
              <a:defRPr sz="3307"/>
            </a:lvl7pPr>
            <a:lvl8pPr marL="10584363" indent="0">
              <a:buNone/>
              <a:defRPr sz="3307"/>
            </a:lvl8pPr>
            <a:lvl9pPr marL="12096415" indent="0">
              <a:buNone/>
              <a:defRPr sz="330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BBE2-DC0A-4AA7-80AE-958717473476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419C-767A-4E62-BEAE-E9B112C09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09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136" y="1512041"/>
            <a:ext cx="11378912" cy="5292143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998850" y="3265593"/>
            <a:ext cx="17860804" cy="16117936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52" indent="0">
              <a:buNone/>
              <a:defRPr sz="9260"/>
            </a:lvl2pPr>
            <a:lvl3pPr marL="3024104" indent="0">
              <a:buNone/>
              <a:defRPr sz="7937"/>
            </a:lvl3pPr>
            <a:lvl4pPr marL="4536156" indent="0">
              <a:buNone/>
              <a:defRPr sz="6614"/>
            </a:lvl4pPr>
            <a:lvl5pPr marL="6048207" indent="0">
              <a:buNone/>
              <a:defRPr sz="6614"/>
            </a:lvl5pPr>
            <a:lvl6pPr marL="7560259" indent="0">
              <a:buNone/>
              <a:defRPr sz="6614"/>
            </a:lvl6pPr>
            <a:lvl7pPr marL="9072311" indent="0">
              <a:buNone/>
              <a:defRPr sz="6614"/>
            </a:lvl7pPr>
            <a:lvl8pPr marL="10584363" indent="0">
              <a:buNone/>
              <a:defRPr sz="6614"/>
            </a:lvl8pPr>
            <a:lvl9pPr marL="12096415" indent="0">
              <a:buNone/>
              <a:defRPr sz="661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0136" y="6804184"/>
            <a:ext cx="11378912" cy="12605592"/>
          </a:xfrm>
        </p:spPr>
        <p:txBody>
          <a:bodyPr/>
          <a:lstStyle>
            <a:lvl1pPr marL="0" indent="0">
              <a:buNone/>
              <a:defRPr sz="5292"/>
            </a:lvl1pPr>
            <a:lvl2pPr marL="1512052" indent="0">
              <a:buNone/>
              <a:defRPr sz="4630"/>
            </a:lvl2pPr>
            <a:lvl3pPr marL="3024104" indent="0">
              <a:buNone/>
              <a:defRPr sz="3969"/>
            </a:lvl3pPr>
            <a:lvl4pPr marL="4536156" indent="0">
              <a:buNone/>
              <a:defRPr sz="3307"/>
            </a:lvl4pPr>
            <a:lvl5pPr marL="6048207" indent="0">
              <a:buNone/>
              <a:defRPr sz="3307"/>
            </a:lvl5pPr>
            <a:lvl6pPr marL="7560259" indent="0">
              <a:buNone/>
              <a:defRPr sz="3307"/>
            </a:lvl6pPr>
            <a:lvl7pPr marL="9072311" indent="0">
              <a:buNone/>
              <a:defRPr sz="3307"/>
            </a:lvl7pPr>
            <a:lvl8pPr marL="10584363" indent="0">
              <a:buNone/>
              <a:defRPr sz="3307"/>
            </a:lvl8pPr>
            <a:lvl9pPr marL="12096415" indent="0">
              <a:buNone/>
              <a:defRPr sz="330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BBE2-DC0A-4AA7-80AE-958717473476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419C-767A-4E62-BEAE-E9B112C09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38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5541" y="1207538"/>
            <a:ext cx="30429518" cy="43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5541" y="6037663"/>
            <a:ext cx="30429518" cy="1439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25541" y="21021573"/>
            <a:ext cx="7938135" cy="1207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BBBE2-DC0A-4AA7-80AE-958717473476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86699" y="21021573"/>
            <a:ext cx="11907203" cy="1207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916924" y="21021573"/>
            <a:ext cx="7938135" cy="1207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1419C-767A-4E62-BEAE-E9B112C09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7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4104" rtl="0" eaLnBrk="1" latinLnBrk="0" hangingPunct="1">
        <a:lnSpc>
          <a:spcPct val="90000"/>
        </a:lnSpc>
        <a:spcBef>
          <a:spcPct val="0"/>
        </a:spcBef>
        <a:buNone/>
        <a:defRPr sz="145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26" indent="-756026" algn="l" defTabSz="3024104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78" indent="-756026" algn="l" defTabSz="3024104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0" indent="-756026" algn="l" defTabSz="3024104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181" indent="-756026" algn="l" defTabSz="3024104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233" indent="-756026" algn="l" defTabSz="3024104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285" indent="-756026" algn="l" defTabSz="3024104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337" indent="-756026" algn="l" defTabSz="3024104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389" indent="-756026" algn="l" defTabSz="3024104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441" indent="-756026" algn="l" defTabSz="3024104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104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52" algn="l" defTabSz="3024104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104" algn="l" defTabSz="3024104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156" algn="l" defTabSz="3024104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207" algn="l" defTabSz="3024104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259" algn="l" defTabSz="3024104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311" algn="l" defTabSz="3024104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363" algn="l" defTabSz="3024104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415" algn="l" defTabSz="3024104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824C1DC-403B-48DA-99E7-2E0F0244ADF7}"/>
              </a:ext>
            </a:extLst>
          </p:cNvPr>
          <p:cNvSpPr txBox="1"/>
          <p:nvPr/>
        </p:nvSpPr>
        <p:spPr>
          <a:xfrm>
            <a:off x="4262961" y="415636"/>
            <a:ext cx="2675467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900" dirty="0">
                <a:solidFill>
                  <a:schemeClr val="accent4">
                    <a:lumMod val="60000"/>
                    <a:lumOff val="40000"/>
                  </a:schemeClr>
                </a:solidFill>
                <a:latin typeface="StarJedi Special Edition" panose="040B0000000000000000" pitchFamily="82" charset="0"/>
              </a:rPr>
              <a:t>Comment jouer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D2EE1B1-DA45-4EAC-992B-7929C4C60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84" y="17164982"/>
            <a:ext cx="2177007" cy="217700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FB138D1-38E0-4B8B-B2AD-0A3D50034424}"/>
              </a:ext>
            </a:extLst>
          </p:cNvPr>
          <p:cNvSpPr txBox="1"/>
          <p:nvPr/>
        </p:nvSpPr>
        <p:spPr>
          <a:xfrm>
            <a:off x="4262961" y="17745653"/>
            <a:ext cx="3055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StarJedi Special Edition" panose="040B0000000000000000" pitchFamily="82" charset="0"/>
              </a:rPr>
              <a:t>vous pouvez aller exclusivement sur les cases avec des vitres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434E492-1E44-41AF-8091-7D854218D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83" y="19747753"/>
            <a:ext cx="2177007" cy="217700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392B484-5F98-4832-8381-9870DCF5E693}"/>
              </a:ext>
            </a:extLst>
          </p:cNvPr>
          <p:cNvSpPr txBox="1"/>
          <p:nvPr/>
        </p:nvSpPr>
        <p:spPr>
          <a:xfrm>
            <a:off x="4262961" y="20374591"/>
            <a:ext cx="3055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StarJedi Special Edition" panose="040B0000000000000000" pitchFamily="82" charset="0"/>
              </a:rPr>
              <a:t>vous ne pouvez pas aller sur les cases avec des vitres cassées.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177F5C7-85B4-463A-8FD7-0F9E7B2953E1}"/>
              </a:ext>
            </a:extLst>
          </p:cNvPr>
          <p:cNvSpPr txBox="1"/>
          <p:nvPr/>
        </p:nvSpPr>
        <p:spPr>
          <a:xfrm>
            <a:off x="-281940" y="3021065"/>
            <a:ext cx="358444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tarJedi Special Edition" panose="040B0000000000000000" pitchFamily="82" charset="0"/>
              </a:rPr>
              <a:t>But du jeu : bloquer son adversaire en l’encerclant de vitres cassées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64FDF0A-A39B-4C57-8E37-508A4C11E66E}"/>
              </a:ext>
            </a:extLst>
          </p:cNvPr>
          <p:cNvSpPr txBox="1"/>
          <p:nvPr/>
        </p:nvSpPr>
        <p:spPr>
          <a:xfrm>
            <a:off x="387927" y="4936269"/>
            <a:ext cx="344312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StarJedi Special Edition" panose="040B0000000000000000" pitchFamily="82" charset="0"/>
              </a:rPr>
              <a:t>Le jeu se joue a deux joueurs à tour de rôle</a:t>
            </a:r>
          </a:p>
          <a:p>
            <a:pPr algn="ctr"/>
            <a:r>
              <a:rPr lang="fr-F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StarJedi Special Edition" panose="040B0000000000000000" pitchFamily="82" charset="0"/>
              </a:rPr>
              <a:t>Le joueur 1 commence en cliquant sur son personnage.</a:t>
            </a:r>
          </a:p>
          <a:p>
            <a:pPr algn="ctr"/>
            <a:r>
              <a:rPr lang="fr-F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StarJedi Special Edition" panose="040B0000000000000000" pitchFamily="82" charset="0"/>
              </a:rPr>
              <a:t> il peut ensuite se déplacer sur une des cases proposées puis peut détruire une case parmi celles proposées. Le joueur 2 effectue les mêmes actions avec l’autre personnage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DF26960-03A0-460C-A810-CEE1149EC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82" y="11999440"/>
            <a:ext cx="2177007" cy="217700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E409804-06A3-4089-8C07-CAC63ABB4B4C}"/>
              </a:ext>
            </a:extLst>
          </p:cNvPr>
          <p:cNvSpPr txBox="1"/>
          <p:nvPr/>
        </p:nvSpPr>
        <p:spPr>
          <a:xfrm>
            <a:off x="4262961" y="12586203"/>
            <a:ext cx="3055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tarJedi Special Edition" panose="040B0000000000000000" pitchFamily="82" charset="0"/>
              </a:rPr>
              <a:t>Dark</a:t>
            </a:r>
            <a:r>
              <a:rPr lang="fr-F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StarJedi Special Edition" panose="040B0000000000000000" pitchFamily="82" charset="0"/>
              </a:rPr>
              <a:t> </a:t>
            </a:r>
            <a:r>
              <a:rPr lang="fr-FR" sz="6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tarJedi Special Edition" panose="040B0000000000000000" pitchFamily="82" charset="0"/>
              </a:rPr>
              <a:t>vador</a:t>
            </a:r>
            <a:r>
              <a:rPr lang="fr-F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StarJedi Special Edition" panose="040B0000000000000000" pitchFamily="82" charset="0"/>
              </a:rPr>
              <a:t> peut se déplacer sur ces cases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4CA763A-E3E3-443A-92D4-907AC1A9D2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82" y="9416669"/>
            <a:ext cx="2177007" cy="217700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D3F2FDE-39C4-46DE-BEFB-0CDB7CEA5392}"/>
              </a:ext>
            </a:extLst>
          </p:cNvPr>
          <p:cNvSpPr txBox="1"/>
          <p:nvPr/>
        </p:nvSpPr>
        <p:spPr>
          <a:xfrm>
            <a:off x="4262961" y="10051014"/>
            <a:ext cx="3055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StarJedi Special Edition" panose="040B0000000000000000" pitchFamily="82" charset="0"/>
              </a:rPr>
              <a:t>Yoda peut se déplacer sur ces cases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594F1264-4EB0-46C2-8A83-44E8C02CE3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82" y="14582211"/>
            <a:ext cx="2177007" cy="2177007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2BF2378-8201-4A51-BB11-38ECFAC5D024}"/>
              </a:ext>
            </a:extLst>
          </p:cNvPr>
          <p:cNvSpPr txBox="1"/>
          <p:nvPr/>
        </p:nvSpPr>
        <p:spPr>
          <a:xfrm>
            <a:off x="4262961" y="14704263"/>
            <a:ext cx="3055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StarJedi Special Edition" panose="040B0000000000000000" pitchFamily="82" charset="0"/>
              </a:rPr>
              <a:t>Les joueurs peuvent tirer sur ces cases.</a:t>
            </a:r>
          </a:p>
          <a:p>
            <a:r>
              <a:rPr lang="fr-F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StarJedi Special Edition" panose="040B0000000000000000" pitchFamily="82" charset="0"/>
              </a:rPr>
              <a:t>Si le joueur ne veut pas tirer, il peut faire un clic droit. </a:t>
            </a:r>
          </a:p>
        </p:txBody>
      </p:sp>
    </p:spTree>
    <p:extLst>
      <p:ext uri="{BB962C8B-B14F-4D97-AF65-F5344CB8AC3E}">
        <p14:creationId xmlns:p14="http://schemas.microsoft.com/office/powerpoint/2010/main" val="3247154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127</Words>
  <Application>Microsoft Office PowerPoint</Application>
  <PresentationFormat>Personnalisé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StarJedi Special Edition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adrien</dc:creator>
  <cp:lastModifiedBy>adrien adrien</cp:lastModifiedBy>
  <cp:revision>10</cp:revision>
  <dcterms:created xsi:type="dcterms:W3CDTF">2019-05-02T18:33:30Z</dcterms:created>
  <dcterms:modified xsi:type="dcterms:W3CDTF">2019-05-23T18:16:06Z</dcterms:modified>
</cp:coreProperties>
</file>