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4" r:id="rId5"/>
    <p:sldId id="279" r:id="rId6"/>
    <p:sldId id="277" r:id="rId7"/>
    <p:sldId id="258" r:id="rId8"/>
    <p:sldId id="270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B Adrien" initials="LA" lastIdx="2" clrIdx="0">
    <p:extLst>
      <p:ext uri="{19B8F6BF-5375-455C-9EA6-DF929625EA0E}">
        <p15:presenceInfo xmlns:p15="http://schemas.microsoft.com/office/powerpoint/2012/main" userId="LEIB Adr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63119-3761-DC73-4D3F-428BCADEA02C}" v="424" dt="2021-02-18T08:55:19.409"/>
    <p1510:client id="{FD18D447-F332-43ED-BF24-A1B0CD13DC89}" v="3" dt="2021-02-18T08:45:13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NNANE Madjid" userId="S::madjid.djennane@ynov.com::3df5030b-bcc6-4f82-85d7-fb19bc657cd9" providerId="AD" clId="Web-{FD18D447-F332-43ED-BF24-A1B0CD13DC89}"/>
    <pc:docChg chg="modSld">
      <pc:chgData name="DJENNANE Madjid" userId="S::madjid.djennane@ynov.com::3df5030b-bcc6-4f82-85d7-fb19bc657cd9" providerId="AD" clId="Web-{FD18D447-F332-43ED-BF24-A1B0CD13DC89}" dt="2021-02-18T08:45:13.336" v="2"/>
      <pc:docMkLst>
        <pc:docMk/>
      </pc:docMkLst>
      <pc:sldChg chg="addSp delSp">
        <pc:chgData name="DJENNANE Madjid" userId="S::madjid.djennane@ynov.com::3df5030b-bcc6-4f82-85d7-fb19bc657cd9" providerId="AD" clId="Web-{FD18D447-F332-43ED-BF24-A1B0CD13DC89}" dt="2021-02-18T08:45:13.336" v="2"/>
        <pc:sldMkLst>
          <pc:docMk/>
          <pc:sldMk cId="2887073133" sldId="276"/>
        </pc:sldMkLst>
        <pc:inkChg chg="add del">
          <ac:chgData name="DJENNANE Madjid" userId="S::madjid.djennane@ynov.com::3df5030b-bcc6-4f82-85d7-fb19bc657cd9" providerId="AD" clId="Web-{FD18D447-F332-43ED-BF24-A1B0CD13DC89}" dt="2021-02-18T08:43:38.724" v="1"/>
          <ac:inkMkLst>
            <pc:docMk/>
            <pc:sldMk cId="2887073133" sldId="276"/>
            <ac:inkMk id="3" creationId="{19489483-63BC-45EC-8761-46478BEC1676}"/>
          </ac:inkMkLst>
        </pc:inkChg>
        <pc:cxnChg chg="add">
          <ac:chgData name="DJENNANE Madjid" userId="S::madjid.djennane@ynov.com::3df5030b-bcc6-4f82-85d7-fb19bc657cd9" providerId="AD" clId="Web-{FD18D447-F332-43ED-BF24-A1B0CD13DC89}" dt="2021-02-18T08:45:13.336" v="2"/>
          <ac:cxnSpMkLst>
            <pc:docMk/>
            <pc:sldMk cId="2887073133" sldId="276"/>
            <ac:cxnSpMk id="13" creationId="{C77E5290-F3AF-45A3-8D5B-264CB61270A3}"/>
          </ac:cxnSpMkLst>
        </pc:cxnChg>
      </pc:sldChg>
    </pc:docChg>
  </pc:docChgLst>
  <pc:docChgLst>
    <pc:chgData name="DJENNANE Madjid" userId="S::madjid.djennane@ynov.com::3df5030b-bcc6-4f82-85d7-fb19bc657cd9" providerId="AD" clId="Web-{D0B63119-3761-DC73-4D3F-428BCADEA02C}"/>
    <pc:docChg chg="modSld">
      <pc:chgData name="DJENNANE Madjid" userId="S::madjid.djennane@ynov.com::3df5030b-bcc6-4f82-85d7-fb19bc657cd9" providerId="AD" clId="Web-{D0B63119-3761-DC73-4D3F-428BCADEA02C}" dt="2021-02-18T08:55:18.190" v="240" actId="20577"/>
      <pc:docMkLst>
        <pc:docMk/>
      </pc:docMkLst>
      <pc:sldChg chg="addSp delSp modSp">
        <pc:chgData name="DJENNANE Madjid" userId="S::madjid.djennane@ynov.com::3df5030b-bcc6-4f82-85d7-fb19bc657cd9" providerId="AD" clId="Web-{D0B63119-3761-DC73-4D3F-428BCADEA02C}" dt="2021-02-18T08:55:18.190" v="240" actId="20577"/>
        <pc:sldMkLst>
          <pc:docMk/>
          <pc:sldMk cId="2887073133" sldId="276"/>
        </pc:sldMkLst>
        <pc:spChg chg="add mod">
          <ac:chgData name="DJENNANE Madjid" userId="S::madjid.djennane@ynov.com::3df5030b-bcc6-4f82-85d7-fb19bc657cd9" providerId="AD" clId="Web-{D0B63119-3761-DC73-4D3F-428BCADEA02C}" dt="2021-02-18T08:55:18.190" v="240" actId="20577"/>
          <ac:spMkLst>
            <pc:docMk/>
            <pc:sldMk cId="2887073133" sldId="276"/>
            <ac:spMk id="15" creationId="{8890A5F6-09AE-42BD-ABA9-D8D66D180F1F}"/>
          </ac:spMkLst>
        </pc:spChg>
        <pc:spChg chg="del mod">
          <ac:chgData name="DJENNANE Madjid" userId="S::madjid.djennane@ynov.com::3df5030b-bcc6-4f82-85d7-fb19bc657cd9" providerId="AD" clId="Web-{D0B63119-3761-DC73-4D3F-428BCADEA02C}" dt="2021-02-18T08:50:41.669" v="40"/>
          <ac:spMkLst>
            <pc:docMk/>
            <pc:sldMk cId="2887073133" sldId="276"/>
            <ac:spMk id="54" creationId="{17B3C672-4895-4B6B-95BD-BCE1D14F484A}"/>
          </ac:spMkLst>
        </pc:spChg>
        <pc:cxnChg chg="add mod">
          <ac:chgData name="DJENNANE Madjid" userId="S::madjid.djennane@ynov.com::3df5030b-bcc6-4f82-85d7-fb19bc657cd9" providerId="AD" clId="Web-{D0B63119-3761-DC73-4D3F-428BCADEA02C}" dt="2021-02-18T08:49:06.870" v="26" actId="1076"/>
          <ac:cxnSpMkLst>
            <pc:docMk/>
            <pc:sldMk cId="2887073133" sldId="276"/>
            <ac:cxnSpMk id="3" creationId="{DD309063-2EFA-4029-94A5-8DF81B1F4975}"/>
          </ac:cxnSpMkLst>
        </pc:cxnChg>
        <pc:cxnChg chg="mod">
          <ac:chgData name="DJENNANE Madjid" userId="S::madjid.djennane@ynov.com::3df5030b-bcc6-4f82-85d7-fb19bc657cd9" providerId="AD" clId="Web-{D0B63119-3761-DC73-4D3F-428BCADEA02C}" dt="2021-02-18T08:47:42.306" v="2" actId="14100"/>
          <ac:cxnSpMkLst>
            <pc:docMk/>
            <pc:sldMk cId="2887073133" sldId="276"/>
            <ac:cxnSpMk id="13" creationId="{C77E5290-F3AF-45A3-8D5B-264CB61270A3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50:55.216" v="41" actId="1076"/>
          <ac:cxnSpMkLst>
            <pc:docMk/>
            <pc:sldMk cId="2887073133" sldId="276"/>
            <ac:cxnSpMk id="14" creationId="{9CFF505B-5C04-42C1-8926-DBA14FF19848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36.916" v="13" actId="1076"/>
          <ac:cxnSpMkLst>
            <pc:docMk/>
            <pc:sldMk cId="2887073133" sldId="276"/>
            <ac:cxnSpMk id="31" creationId="{49C3D3AB-79FC-4F48-A0AE-174F941471A7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32.354" v="12" actId="1076"/>
          <ac:cxnSpMkLst>
            <pc:docMk/>
            <pc:sldMk cId="2887073133" sldId="276"/>
            <ac:cxnSpMk id="36" creationId="{73C92E87-8162-46FC-AB5B-2201F21E6159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27.775" v="11" actId="1076"/>
          <ac:cxnSpMkLst>
            <pc:docMk/>
            <pc:sldMk cId="2887073133" sldId="276"/>
            <ac:cxnSpMk id="37" creationId="{322DB94E-64EB-458A-89E9-C301F0D9A386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23.400" v="10" actId="1076"/>
          <ac:cxnSpMkLst>
            <pc:docMk/>
            <pc:sldMk cId="2887073133" sldId="276"/>
            <ac:cxnSpMk id="38" creationId="{DA6E09FA-7B9C-4272-B884-3DC71ECB5AB3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8:58.776" v="20"/>
          <ac:cxnSpMkLst>
            <pc:docMk/>
            <pc:sldMk cId="2887073133" sldId="276"/>
            <ac:cxnSpMk id="39" creationId="{90741AA3-CE5C-42CA-B706-E360782E28BD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8:57.417" v="19"/>
          <ac:cxnSpMkLst>
            <pc:docMk/>
            <pc:sldMk cId="2887073133" sldId="276"/>
            <ac:cxnSpMk id="40" creationId="{008D3C13-7F04-4DDB-BAD3-ECF78A072433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9:00.135" v="21"/>
          <ac:cxnSpMkLst>
            <pc:docMk/>
            <pc:sldMk cId="2887073133" sldId="276"/>
            <ac:cxnSpMk id="41" creationId="{4FFE15F3-37CC-4599-8EA3-35C41A3EF39D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9:37.199" v="32"/>
          <ac:cxnSpMkLst>
            <pc:docMk/>
            <pc:sldMk cId="2887073133" sldId="276"/>
            <ac:cxnSpMk id="42" creationId="{F8A7CE9F-A5B9-481B-9A29-3D77E52D8126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28.105" v="30" actId="1076"/>
          <ac:cxnSpMkLst>
            <pc:docMk/>
            <pc:sldMk cId="2887073133" sldId="276"/>
            <ac:cxnSpMk id="43" creationId="{76A8977A-9306-4316-8593-9782B38F5564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15.558" v="28" actId="1076"/>
          <ac:cxnSpMkLst>
            <pc:docMk/>
            <pc:sldMk cId="2887073133" sldId="276"/>
            <ac:cxnSpMk id="44" creationId="{3B2D91A7-8BCC-45D2-959E-28C04C619377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22.230" v="29" actId="1076"/>
          <ac:cxnSpMkLst>
            <pc:docMk/>
            <pc:sldMk cId="2887073133" sldId="276"/>
            <ac:cxnSpMk id="45" creationId="{C9BBFE6F-A8AF-4E5E-B017-215D68F62985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47064-2427-44C5-8556-133BFF41B45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796787-6EFF-4400-BD25-9817C2501E2C}">
      <dgm:prSet/>
      <dgm:spPr/>
      <dgm:t>
        <a:bodyPr/>
        <a:lstStyle/>
        <a:p>
          <a:r>
            <a:rPr lang="fr-FR" dirty="0"/>
            <a:t>MINIMAX</a:t>
          </a:r>
          <a:endParaRPr lang="en-US" dirty="0"/>
        </a:p>
      </dgm:t>
    </dgm:pt>
    <dgm:pt modelId="{8C329F67-9CA8-4F9E-8F27-29DD01AC2A87}" type="parTrans" cxnId="{74FEDF95-3E71-492B-BB39-C15554607E56}">
      <dgm:prSet/>
      <dgm:spPr/>
      <dgm:t>
        <a:bodyPr/>
        <a:lstStyle/>
        <a:p>
          <a:endParaRPr lang="en-US"/>
        </a:p>
      </dgm:t>
    </dgm:pt>
    <dgm:pt modelId="{F410F671-47A7-437E-BA63-D83B29510763}" type="sibTrans" cxnId="{74FEDF95-3E71-492B-BB39-C15554607E56}">
      <dgm:prSet/>
      <dgm:spPr/>
      <dgm:t>
        <a:bodyPr/>
        <a:lstStyle/>
        <a:p>
          <a:endParaRPr lang="en-US"/>
        </a:p>
      </dgm:t>
    </dgm:pt>
    <dgm:pt modelId="{D1F556F2-0D6F-4930-9438-462AC737E526}">
      <dgm:prSet/>
      <dgm:spPr/>
      <dgm:t>
        <a:bodyPr/>
        <a:lstStyle/>
        <a:p>
          <a:r>
            <a:rPr lang="fr-FR" dirty="0"/>
            <a:t>ALPHA BETA</a:t>
          </a:r>
          <a:endParaRPr lang="en-US" dirty="0"/>
        </a:p>
      </dgm:t>
    </dgm:pt>
    <dgm:pt modelId="{C48EE88A-3C46-4477-910E-A9B56EAC08B0}" type="parTrans" cxnId="{0A1BA96F-AAEE-4FAA-B1AD-28EA29801B38}">
      <dgm:prSet/>
      <dgm:spPr/>
      <dgm:t>
        <a:bodyPr/>
        <a:lstStyle/>
        <a:p>
          <a:endParaRPr lang="en-US"/>
        </a:p>
      </dgm:t>
    </dgm:pt>
    <dgm:pt modelId="{4A85D7B3-753C-4EA5-8604-001302B58BB3}" type="sibTrans" cxnId="{0A1BA96F-AAEE-4FAA-B1AD-28EA29801B38}">
      <dgm:prSet/>
      <dgm:spPr/>
      <dgm:t>
        <a:bodyPr/>
        <a:lstStyle/>
        <a:p>
          <a:endParaRPr lang="en-US"/>
        </a:p>
      </dgm:t>
    </dgm:pt>
    <dgm:pt modelId="{C49DF393-4562-4E2D-8A1B-AC3942966BD6}">
      <dgm:prSet/>
      <dgm:spPr/>
      <dgm:t>
        <a:bodyPr/>
        <a:lstStyle/>
        <a:p>
          <a:r>
            <a:rPr lang="fr-FR" dirty="0"/>
            <a:t>CONDITIONS DE VICTOIRE</a:t>
          </a:r>
          <a:endParaRPr lang="en-US" dirty="0"/>
        </a:p>
      </dgm:t>
    </dgm:pt>
    <dgm:pt modelId="{845E92CE-E3CD-49CA-A136-C2CED8E20B3B}" type="parTrans" cxnId="{97C1738F-30BF-4F62-965D-BEDD58234768}">
      <dgm:prSet/>
      <dgm:spPr/>
      <dgm:t>
        <a:bodyPr/>
        <a:lstStyle/>
        <a:p>
          <a:endParaRPr lang="en-US"/>
        </a:p>
      </dgm:t>
    </dgm:pt>
    <dgm:pt modelId="{CEAE96DA-0253-44A1-95E4-DACAD75644DF}" type="sibTrans" cxnId="{97C1738F-30BF-4F62-965D-BEDD58234768}">
      <dgm:prSet/>
      <dgm:spPr/>
      <dgm:t>
        <a:bodyPr/>
        <a:lstStyle/>
        <a:p>
          <a:endParaRPr lang="en-US"/>
        </a:p>
      </dgm:t>
    </dgm:pt>
    <dgm:pt modelId="{7DC2FA27-0AF1-41EC-A1CF-B8839A2B8FB7}">
      <dgm:prSet/>
      <dgm:spPr/>
      <dgm:t>
        <a:bodyPr/>
        <a:lstStyle/>
        <a:p>
          <a:r>
            <a:rPr lang="fr-FR"/>
            <a:t>DEMO</a:t>
          </a:r>
          <a:endParaRPr lang="en-US" dirty="0"/>
        </a:p>
      </dgm:t>
    </dgm:pt>
    <dgm:pt modelId="{4EFEF509-F8F0-46EB-A8B2-B599E20C8C4E}" type="parTrans" cxnId="{3F8CE60A-E79D-4D23-B0E6-93559D818793}">
      <dgm:prSet/>
      <dgm:spPr/>
      <dgm:t>
        <a:bodyPr/>
        <a:lstStyle/>
        <a:p>
          <a:endParaRPr lang="en-US"/>
        </a:p>
      </dgm:t>
    </dgm:pt>
    <dgm:pt modelId="{A10E0164-7A4F-4640-8DA3-E988A48411DD}" type="sibTrans" cxnId="{3F8CE60A-E79D-4D23-B0E6-93559D818793}">
      <dgm:prSet/>
      <dgm:spPr/>
      <dgm:t>
        <a:bodyPr/>
        <a:lstStyle/>
        <a:p>
          <a:endParaRPr lang="en-US"/>
        </a:p>
      </dgm:t>
    </dgm:pt>
    <dgm:pt modelId="{E0349907-2B21-45AE-9086-537C7C1EDBA1}">
      <dgm:prSet/>
      <dgm:spPr/>
      <dgm:t>
        <a:bodyPr/>
        <a:lstStyle/>
        <a:p>
          <a:r>
            <a:rPr lang="en-US" dirty="0"/>
            <a:t>PRESENTATION DU TICTACTOE</a:t>
          </a:r>
        </a:p>
      </dgm:t>
    </dgm:pt>
    <dgm:pt modelId="{6D2093E5-3D55-43F1-B1C0-3DB681CBFD99}" type="parTrans" cxnId="{07DAD799-7D5D-4C0A-A5FC-13154C3AF67C}">
      <dgm:prSet/>
      <dgm:spPr/>
      <dgm:t>
        <a:bodyPr/>
        <a:lstStyle/>
        <a:p>
          <a:endParaRPr lang="fr-FR"/>
        </a:p>
      </dgm:t>
    </dgm:pt>
    <dgm:pt modelId="{F2125C37-40F8-4C92-8ED7-72304E6F1E7D}" type="sibTrans" cxnId="{07DAD799-7D5D-4C0A-A5FC-13154C3AF67C}">
      <dgm:prSet/>
      <dgm:spPr/>
      <dgm:t>
        <a:bodyPr/>
        <a:lstStyle/>
        <a:p>
          <a:endParaRPr lang="fr-FR"/>
        </a:p>
      </dgm:t>
    </dgm:pt>
    <dgm:pt modelId="{7E66BAB0-3412-40EC-9417-A02F9536C3C3}" type="pres">
      <dgm:prSet presAssocID="{28C47064-2427-44C5-8556-133BFF41B453}" presName="outerComposite" presStyleCnt="0">
        <dgm:presLayoutVars>
          <dgm:chMax val="5"/>
          <dgm:dir/>
          <dgm:resizeHandles val="exact"/>
        </dgm:presLayoutVars>
      </dgm:prSet>
      <dgm:spPr/>
    </dgm:pt>
    <dgm:pt modelId="{D782AADF-0377-4D91-B6C6-A09605D57DB1}" type="pres">
      <dgm:prSet presAssocID="{28C47064-2427-44C5-8556-133BFF41B453}" presName="dummyMaxCanvas" presStyleCnt="0">
        <dgm:presLayoutVars/>
      </dgm:prSet>
      <dgm:spPr/>
    </dgm:pt>
    <dgm:pt modelId="{A28B8D28-5DF2-4044-932C-69DF931E0EDB}" type="pres">
      <dgm:prSet presAssocID="{28C47064-2427-44C5-8556-133BFF41B453}" presName="FiveNodes_1" presStyleLbl="node1" presStyleIdx="0" presStyleCnt="5">
        <dgm:presLayoutVars>
          <dgm:bulletEnabled val="1"/>
        </dgm:presLayoutVars>
      </dgm:prSet>
      <dgm:spPr/>
    </dgm:pt>
    <dgm:pt modelId="{DA489D37-BA69-4FD6-A252-992CC946CCAB}" type="pres">
      <dgm:prSet presAssocID="{28C47064-2427-44C5-8556-133BFF41B453}" presName="FiveNodes_2" presStyleLbl="node1" presStyleIdx="1" presStyleCnt="5">
        <dgm:presLayoutVars>
          <dgm:bulletEnabled val="1"/>
        </dgm:presLayoutVars>
      </dgm:prSet>
      <dgm:spPr/>
    </dgm:pt>
    <dgm:pt modelId="{7F75F810-691A-402C-8C7E-888F47F7A9DE}" type="pres">
      <dgm:prSet presAssocID="{28C47064-2427-44C5-8556-133BFF41B453}" presName="FiveNodes_3" presStyleLbl="node1" presStyleIdx="2" presStyleCnt="5">
        <dgm:presLayoutVars>
          <dgm:bulletEnabled val="1"/>
        </dgm:presLayoutVars>
      </dgm:prSet>
      <dgm:spPr/>
    </dgm:pt>
    <dgm:pt modelId="{2A71D56C-63E3-44FE-8665-F7C657290D93}" type="pres">
      <dgm:prSet presAssocID="{28C47064-2427-44C5-8556-133BFF41B453}" presName="FiveNodes_4" presStyleLbl="node1" presStyleIdx="3" presStyleCnt="5">
        <dgm:presLayoutVars>
          <dgm:bulletEnabled val="1"/>
        </dgm:presLayoutVars>
      </dgm:prSet>
      <dgm:spPr/>
    </dgm:pt>
    <dgm:pt modelId="{D8B0373F-8810-4213-8A11-F0334DC8178D}" type="pres">
      <dgm:prSet presAssocID="{28C47064-2427-44C5-8556-133BFF41B453}" presName="FiveNodes_5" presStyleLbl="node1" presStyleIdx="4" presStyleCnt="5">
        <dgm:presLayoutVars>
          <dgm:bulletEnabled val="1"/>
        </dgm:presLayoutVars>
      </dgm:prSet>
      <dgm:spPr/>
    </dgm:pt>
    <dgm:pt modelId="{F0C8DBEA-1F54-44FA-B39D-306D95777404}" type="pres">
      <dgm:prSet presAssocID="{28C47064-2427-44C5-8556-133BFF41B453}" presName="FiveConn_1-2" presStyleLbl="fgAccFollowNode1" presStyleIdx="0" presStyleCnt="4">
        <dgm:presLayoutVars>
          <dgm:bulletEnabled val="1"/>
        </dgm:presLayoutVars>
      </dgm:prSet>
      <dgm:spPr/>
    </dgm:pt>
    <dgm:pt modelId="{43C31302-8403-424C-8277-69F124D95EB3}" type="pres">
      <dgm:prSet presAssocID="{28C47064-2427-44C5-8556-133BFF41B453}" presName="FiveConn_2-3" presStyleLbl="fgAccFollowNode1" presStyleIdx="1" presStyleCnt="4">
        <dgm:presLayoutVars>
          <dgm:bulletEnabled val="1"/>
        </dgm:presLayoutVars>
      </dgm:prSet>
      <dgm:spPr/>
    </dgm:pt>
    <dgm:pt modelId="{6D65F72D-CEE9-49C1-944C-99E4F5F9A842}" type="pres">
      <dgm:prSet presAssocID="{28C47064-2427-44C5-8556-133BFF41B453}" presName="FiveConn_3-4" presStyleLbl="fgAccFollowNode1" presStyleIdx="2" presStyleCnt="4">
        <dgm:presLayoutVars>
          <dgm:bulletEnabled val="1"/>
        </dgm:presLayoutVars>
      </dgm:prSet>
      <dgm:spPr/>
    </dgm:pt>
    <dgm:pt modelId="{6BB7DE07-7B08-4148-948B-BFB1F37F2D2B}" type="pres">
      <dgm:prSet presAssocID="{28C47064-2427-44C5-8556-133BFF41B453}" presName="FiveConn_4-5" presStyleLbl="fgAccFollowNode1" presStyleIdx="3" presStyleCnt="4">
        <dgm:presLayoutVars>
          <dgm:bulletEnabled val="1"/>
        </dgm:presLayoutVars>
      </dgm:prSet>
      <dgm:spPr/>
    </dgm:pt>
    <dgm:pt modelId="{5A043F8B-B75F-4935-9D3B-229E68FF95B6}" type="pres">
      <dgm:prSet presAssocID="{28C47064-2427-44C5-8556-133BFF41B453}" presName="FiveNodes_1_text" presStyleLbl="node1" presStyleIdx="4" presStyleCnt="5">
        <dgm:presLayoutVars>
          <dgm:bulletEnabled val="1"/>
        </dgm:presLayoutVars>
      </dgm:prSet>
      <dgm:spPr/>
    </dgm:pt>
    <dgm:pt modelId="{ADF56B31-92B6-4777-88C8-671AE8E811DF}" type="pres">
      <dgm:prSet presAssocID="{28C47064-2427-44C5-8556-133BFF41B453}" presName="FiveNodes_2_text" presStyleLbl="node1" presStyleIdx="4" presStyleCnt="5">
        <dgm:presLayoutVars>
          <dgm:bulletEnabled val="1"/>
        </dgm:presLayoutVars>
      </dgm:prSet>
      <dgm:spPr/>
    </dgm:pt>
    <dgm:pt modelId="{E4E0475E-647D-47A6-B53F-D4C3A6FEF90E}" type="pres">
      <dgm:prSet presAssocID="{28C47064-2427-44C5-8556-133BFF41B453}" presName="FiveNodes_3_text" presStyleLbl="node1" presStyleIdx="4" presStyleCnt="5">
        <dgm:presLayoutVars>
          <dgm:bulletEnabled val="1"/>
        </dgm:presLayoutVars>
      </dgm:prSet>
      <dgm:spPr/>
    </dgm:pt>
    <dgm:pt modelId="{9854F082-7395-4B85-823C-24EE82C525D9}" type="pres">
      <dgm:prSet presAssocID="{28C47064-2427-44C5-8556-133BFF41B453}" presName="FiveNodes_4_text" presStyleLbl="node1" presStyleIdx="4" presStyleCnt="5">
        <dgm:presLayoutVars>
          <dgm:bulletEnabled val="1"/>
        </dgm:presLayoutVars>
      </dgm:prSet>
      <dgm:spPr/>
    </dgm:pt>
    <dgm:pt modelId="{1B2DA108-E35B-4424-BE90-367276A88BAA}" type="pres">
      <dgm:prSet presAssocID="{28C47064-2427-44C5-8556-133BFF41B45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F8CE60A-E79D-4D23-B0E6-93559D818793}" srcId="{28C47064-2427-44C5-8556-133BFF41B453}" destId="{7DC2FA27-0AF1-41EC-A1CF-B8839A2B8FB7}" srcOrd="4" destOrd="0" parTransId="{4EFEF509-F8F0-46EB-A8B2-B599E20C8C4E}" sibTransId="{A10E0164-7A4F-4640-8DA3-E988A48411DD}"/>
    <dgm:cxn modelId="{27E91C29-5335-4AF6-8EAF-081C070AAD6E}" type="presOf" srcId="{28C47064-2427-44C5-8556-133BFF41B453}" destId="{7E66BAB0-3412-40EC-9417-A02F9536C3C3}" srcOrd="0" destOrd="0" presId="urn:microsoft.com/office/officeart/2005/8/layout/vProcess5"/>
    <dgm:cxn modelId="{D7E5563F-A5F5-4508-B5CE-DE31B811D3C4}" type="presOf" srcId="{7DC2FA27-0AF1-41EC-A1CF-B8839A2B8FB7}" destId="{D8B0373F-8810-4213-8A11-F0334DC8178D}" srcOrd="0" destOrd="0" presId="urn:microsoft.com/office/officeart/2005/8/layout/vProcess5"/>
    <dgm:cxn modelId="{FB991260-53A4-4AE0-9085-AD472E4627AB}" type="presOf" srcId="{C49DF393-4562-4E2D-8A1B-AC3942966BD6}" destId="{9854F082-7395-4B85-823C-24EE82C525D9}" srcOrd="1" destOrd="0" presId="urn:microsoft.com/office/officeart/2005/8/layout/vProcess5"/>
    <dgm:cxn modelId="{14E0C06E-7B99-4B4A-AA56-A3F3CE82BA50}" type="presOf" srcId="{E0349907-2B21-45AE-9086-537C7C1EDBA1}" destId="{5A043F8B-B75F-4935-9D3B-229E68FF95B6}" srcOrd="1" destOrd="0" presId="urn:microsoft.com/office/officeart/2005/8/layout/vProcess5"/>
    <dgm:cxn modelId="{0A1BA96F-AAEE-4FAA-B1AD-28EA29801B38}" srcId="{28C47064-2427-44C5-8556-133BFF41B453}" destId="{D1F556F2-0D6F-4930-9438-462AC737E526}" srcOrd="2" destOrd="0" parTransId="{C48EE88A-3C46-4477-910E-A9B56EAC08B0}" sibTransId="{4A85D7B3-753C-4EA5-8604-001302B58BB3}"/>
    <dgm:cxn modelId="{CB85CC53-DB76-488E-BF95-705BB7BCE7F5}" type="presOf" srcId="{3B796787-6EFF-4400-BD25-9817C2501E2C}" destId="{DA489D37-BA69-4FD6-A252-992CC946CCAB}" srcOrd="0" destOrd="0" presId="urn:microsoft.com/office/officeart/2005/8/layout/vProcess5"/>
    <dgm:cxn modelId="{D4290658-8383-4455-8787-50AFE4D82ACF}" type="presOf" srcId="{F410F671-47A7-437E-BA63-D83B29510763}" destId="{43C31302-8403-424C-8277-69F124D95EB3}" srcOrd="0" destOrd="0" presId="urn:microsoft.com/office/officeart/2005/8/layout/vProcess5"/>
    <dgm:cxn modelId="{97C1738F-30BF-4F62-965D-BEDD58234768}" srcId="{28C47064-2427-44C5-8556-133BFF41B453}" destId="{C49DF393-4562-4E2D-8A1B-AC3942966BD6}" srcOrd="3" destOrd="0" parTransId="{845E92CE-E3CD-49CA-A136-C2CED8E20B3B}" sibTransId="{CEAE96DA-0253-44A1-95E4-DACAD75644DF}"/>
    <dgm:cxn modelId="{E094B28F-D919-47A9-8751-0BFAC311EDD8}" type="presOf" srcId="{7DC2FA27-0AF1-41EC-A1CF-B8839A2B8FB7}" destId="{1B2DA108-E35B-4424-BE90-367276A88BAA}" srcOrd="1" destOrd="0" presId="urn:microsoft.com/office/officeart/2005/8/layout/vProcess5"/>
    <dgm:cxn modelId="{5DC2F690-E4CA-47B9-83D3-81BDB523DF12}" type="presOf" srcId="{C49DF393-4562-4E2D-8A1B-AC3942966BD6}" destId="{2A71D56C-63E3-44FE-8665-F7C657290D93}" srcOrd="0" destOrd="0" presId="urn:microsoft.com/office/officeart/2005/8/layout/vProcess5"/>
    <dgm:cxn modelId="{74FEDF95-3E71-492B-BB39-C15554607E56}" srcId="{28C47064-2427-44C5-8556-133BFF41B453}" destId="{3B796787-6EFF-4400-BD25-9817C2501E2C}" srcOrd="1" destOrd="0" parTransId="{8C329F67-9CA8-4F9E-8F27-29DD01AC2A87}" sibTransId="{F410F671-47A7-437E-BA63-D83B29510763}"/>
    <dgm:cxn modelId="{07DAD799-7D5D-4C0A-A5FC-13154C3AF67C}" srcId="{28C47064-2427-44C5-8556-133BFF41B453}" destId="{E0349907-2B21-45AE-9086-537C7C1EDBA1}" srcOrd="0" destOrd="0" parTransId="{6D2093E5-3D55-43F1-B1C0-3DB681CBFD99}" sibTransId="{F2125C37-40F8-4C92-8ED7-72304E6F1E7D}"/>
    <dgm:cxn modelId="{86C580A8-6C32-4935-80AC-1B0659F924C5}" type="presOf" srcId="{D1F556F2-0D6F-4930-9438-462AC737E526}" destId="{E4E0475E-647D-47A6-B53F-D4C3A6FEF90E}" srcOrd="1" destOrd="0" presId="urn:microsoft.com/office/officeart/2005/8/layout/vProcess5"/>
    <dgm:cxn modelId="{EA5E21AE-E59E-44E7-ABEC-85F7580601B3}" type="presOf" srcId="{E0349907-2B21-45AE-9086-537C7C1EDBA1}" destId="{A28B8D28-5DF2-4044-932C-69DF931E0EDB}" srcOrd="0" destOrd="0" presId="urn:microsoft.com/office/officeart/2005/8/layout/vProcess5"/>
    <dgm:cxn modelId="{CFEE7FB2-4032-4B65-91D2-6B19B895E0FF}" type="presOf" srcId="{CEAE96DA-0253-44A1-95E4-DACAD75644DF}" destId="{6BB7DE07-7B08-4148-948B-BFB1F37F2D2B}" srcOrd="0" destOrd="0" presId="urn:microsoft.com/office/officeart/2005/8/layout/vProcess5"/>
    <dgm:cxn modelId="{1878D6B3-D749-4BA7-8A1C-F9BB8C1E3EF7}" type="presOf" srcId="{F2125C37-40F8-4C92-8ED7-72304E6F1E7D}" destId="{F0C8DBEA-1F54-44FA-B39D-306D95777404}" srcOrd="0" destOrd="0" presId="urn:microsoft.com/office/officeart/2005/8/layout/vProcess5"/>
    <dgm:cxn modelId="{6C13FFC1-01FA-47F1-ABB4-DA4F481C505E}" type="presOf" srcId="{4A85D7B3-753C-4EA5-8604-001302B58BB3}" destId="{6D65F72D-CEE9-49C1-944C-99E4F5F9A842}" srcOrd="0" destOrd="0" presId="urn:microsoft.com/office/officeart/2005/8/layout/vProcess5"/>
    <dgm:cxn modelId="{264E15CC-4E62-4B8F-8753-520E84539453}" type="presOf" srcId="{3B796787-6EFF-4400-BD25-9817C2501E2C}" destId="{ADF56B31-92B6-4777-88C8-671AE8E811DF}" srcOrd="1" destOrd="0" presId="urn:microsoft.com/office/officeart/2005/8/layout/vProcess5"/>
    <dgm:cxn modelId="{02D573FC-00B6-4AFF-9505-0EC700099A36}" type="presOf" srcId="{D1F556F2-0D6F-4930-9438-462AC737E526}" destId="{7F75F810-691A-402C-8C7E-888F47F7A9DE}" srcOrd="0" destOrd="0" presId="urn:microsoft.com/office/officeart/2005/8/layout/vProcess5"/>
    <dgm:cxn modelId="{4C35ED4A-B41A-48AA-A92E-00DA589DE851}" type="presParOf" srcId="{7E66BAB0-3412-40EC-9417-A02F9536C3C3}" destId="{D782AADF-0377-4D91-B6C6-A09605D57DB1}" srcOrd="0" destOrd="0" presId="urn:microsoft.com/office/officeart/2005/8/layout/vProcess5"/>
    <dgm:cxn modelId="{37540015-B3A7-4E2B-8F3D-828BEA0D2A0A}" type="presParOf" srcId="{7E66BAB0-3412-40EC-9417-A02F9536C3C3}" destId="{A28B8D28-5DF2-4044-932C-69DF931E0EDB}" srcOrd="1" destOrd="0" presId="urn:microsoft.com/office/officeart/2005/8/layout/vProcess5"/>
    <dgm:cxn modelId="{4BC716C0-8D6A-459A-B44C-D8976DA948BE}" type="presParOf" srcId="{7E66BAB0-3412-40EC-9417-A02F9536C3C3}" destId="{DA489D37-BA69-4FD6-A252-992CC946CCAB}" srcOrd="2" destOrd="0" presId="urn:microsoft.com/office/officeart/2005/8/layout/vProcess5"/>
    <dgm:cxn modelId="{A2A23540-8F12-489D-9CCF-5CABB8BA1B95}" type="presParOf" srcId="{7E66BAB0-3412-40EC-9417-A02F9536C3C3}" destId="{7F75F810-691A-402C-8C7E-888F47F7A9DE}" srcOrd="3" destOrd="0" presId="urn:microsoft.com/office/officeart/2005/8/layout/vProcess5"/>
    <dgm:cxn modelId="{C7BC6D26-2887-4C12-9F4B-557E29E2D047}" type="presParOf" srcId="{7E66BAB0-3412-40EC-9417-A02F9536C3C3}" destId="{2A71D56C-63E3-44FE-8665-F7C657290D93}" srcOrd="4" destOrd="0" presId="urn:microsoft.com/office/officeart/2005/8/layout/vProcess5"/>
    <dgm:cxn modelId="{3F07B9B0-C2C1-4A60-B299-36DF27D8D6B1}" type="presParOf" srcId="{7E66BAB0-3412-40EC-9417-A02F9536C3C3}" destId="{D8B0373F-8810-4213-8A11-F0334DC8178D}" srcOrd="5" destOrd="0" presId="urn:microsoft.com/office/officeart/2005/8/layout/vProcess5"/>
    <dgm:cxn modelId="{E97250A7-EC11-4145-B9AA-761FD8478971}" type="presParOf" srcId="{7E66BAB0-3412-40EC-9417-A02F9536C3C3}" destId="{F0C8DBEA-1F54-44FA-B39D-306D95777404}" srcOrd="6" destOrd="0" presId="urn:microsoft.com/office/officeart/2005/8/layout/vProcess5"/>
    <dgm:cxn modelId="{99E05B61-4E56-46F3-8242-064DA29C53CA}" type="presParOf" srcId="{7E66BAB0-3412-40EC-9417-A02F9536C3C3}" destId="{43C31302-8403-424C-8277-69F124D95EB3}" srcOrd="7" destOrd="0" presId="urn:microsoft.com/office/officeart/2005/8/layout/vProcess5"/>
    <dgm:cxn modelId="{9E4F498C-C193-404A-807C-AB379B31B0BC}" type="presParOf" srcId="{7E66BAB0-3412-40EC-9417-A02F9536C3C3}" destId="{6D65F72D-CEE9-49C1-944C-99E4F5F9A842}" srcOrd="8" destOrd="0" presId="urn:microsoft.com/office/officeart/2005/8/layout/vProcess5"/>
    <dgm:cxn modelId="{C85AB21E-1B14-4AFC-B2FA-D414523EADEA}" type="presParOf" srcId="{7E66BAB0-3412-40EC-9417-A02F9536C3C3}" destId="{6BB7DE07-7B08-4148-948B-BFB1F37F2D2B}" srcOrd="9" destOrd="0" presId="urn:microsoft.com/office/officeart/2005/8/layout/vProcess5"/>
    <dgm:cxn modelId="{2860865F-7D3B-46A5-BF11-E47C56E4A0AB}" type="presParOf" srcId="{7E66BAB0-3412-40EC-9417-A02F9536C3C3}" destId="{5A043F8B-B75F-4935-9D3B-229E68FF95B6}" srcOrd="10" destOrd="0" presId="urn:microsoft.com/office/officeart/2005/8/layout/vProcess5"/>
    <dgm:cxn modelId="{493B6900-469F-4015-823F-B97A53E00317}" type="presParOf" srcId="{7E66BAB0-3412-40EC-9417-A02F9536C3C3}" destId="{ADF56B31-92B6-4777-88C8-671AE8E811DF}" srcOrd="11" destOrd="0" presId="urn:microsoft.com/office/officeart/2005/8/layout/vProcess5"/>
    <dgm:cxn modelId="{D2618778-81EA-4DAC-A147-5592036E7368}" type="presParOf" srcId="{7E66BAB0-3412-40EC-9417-A02F9536C3C3}" destId="{E4E0475E-647D-47A6-B53F-D4C3A6FEF90E}" srcOrd="12" destOrd="0" presId="urn:microsoft.com/office/officeart/2005/8/layout/vProcess5"/>
    <dgm:cxn modelId="{38EEDA5E-A496-417C-B90E-22F0526584FD}" type="presParOf" srcId="{7E66BAB0-3412-40EC-9417-A02F9536C3C3}" destId="{9854F082-7395-4B85-823C-24EE82C525D9}" srcOrd="13" destOrd="0" presId="urn:microsoft.com/office/officeart/2005/8/layout/vProcess5"/>
    <dgm:cxn modelId="{2CF5647F-7C80-4BD9-8A94-F839AFFF8090}" type="presParOf" srcId="{7E66BAB0-3412-40EC-9417-A02F9536C3C3}" destId="{1B2DA108-E35B-4424-BE90-367276A88B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47DB3-8BB9-4948-B810-9438BF53DC6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AE21D1-BF3E-4030-8586-E7E2789ED61E}">
      <dgm:prSet/>
      <dgm:spPr/>
      <dgm:t>
        <a:bodyPr/>
        <a:lstStyle/>
        <a:p>
          <a:pPr>
            <a:defRPr cap="all"/>
          </a:pPr>
          <a:r>
            <a:rPr lang="fr-FR"/>
            <a:t>On débutera à un moment clef de la partie</a:t>
          </a:r>
          <a:endParaRPr lang="en-US"/>
        </a:p>
      </dgm:t>
    </dgm:pt>
    <dgm:pt modelId="{3B8A80D4-F3C9-4633-B211-F2F19224F446}" type="parTrans" cxnId="{613A2C6D-2323-4C4F-BA61-BD540E453610}">
      <dgm:prSet/>
      <dgm:spPr/>
      <dgm:t>
        <a:bodyPr/>
        <a:lstStyle/>
        <a:p>
          <a:endParaRPr lang="en-US"/>
        </a:p>
      </dgm:t>
    </dgm:pt>
    <dgm:pt modelId="{D8E47E4E-A779-4E68-9963-47B8636F00AE}" type="sibTrans" cxnId="{613A2C6D-2323-4C4F-BA61-BD540E453610}">
      <dgm:prSet/>
      <dgm:spPr/>
      <dgm:t>
        <a:bodyPr/>
        <a:lstStyle/>
        <a:p>
          <a:endParaRPr lang="en-US"/>
        </a:p>
      </dgm:t>
    </dgm:pt>
    <dgm:pt modelId="{6D62D9F2-F8D1-476D-9257-D2F2C5186366}">
      <dgm:prSet/>
      <dgm:spPr/>
      <dgm:t>
        <a:bodyPr/>
        <a:lstStyle/>
        <a:p>
          <a:pPr>
            <a:defRPr cap="all"/>
          </a:pPr>
          <a:r>
            <a:rPr lang="fr-FR"/>
            <a:t>C’est au tour de l’ordinateur</a:t>
          </a:r>
          <a:endParaRPr lang="en-US"/>
        </a:p>
      </dgm:t>
    </dgm:pt>
    <dgm:pt modelId="{82CE1705-4846-4063-9E20-A2C351773705}" type="parTrans" cxnId="{4911402C-7CFD-4BA4-A0EA-090BD83779B1}">
      <dgm:prSet/>
      <dgm:spPr/>
      <dgm:t>
        <a:bodyPr/>
        <a:lstStyle/>
        <a:p>
          <a:endParaRPr lang="en-US"/>
        </a:p>
      </dgm:t>
    </dgm:pt>
    <dgm:pt modelId="{7883A8CD-FA3D-491D-8B3D-2931BE7D864F}" type="sibTrans" cxnId="{4911402C-7CFD-4BA4-A0EA-090BD83779B1}">
      <dgm:prSet/>
      <dgm:spPr/>
      <dgm:t>
        <a:bodyPr/>
        <a:lstStyle/>
        <a:p>
          <a:endParaRPr lang="en-US"/>
        </a:p>
      </dgm:t>
    </dgm:pt>
    <dgm:pt modelId="{8D27671E-040F-48C4-BAFA-6949D6A8A824}" type="pres">
      <dgm:prSet presAssocID="{73747DB3-8BB9-4948-B810-9438BF53DC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3FDB2E-ECA9-4855-A94F-E243C6D8A1C8}" type="pres">
      <dgm:prSet presAssocID="{4FAE21D1-BF3E-4030-8586-E7E2789ED61E}" presName="hierRoot1" presStyleCnt="0"/>
      <dgm:spPr/>
    </dgm:pt>
    <dgm:pt modelId="{EA04CCCC-CB21-4DD4-A263-AA693B279648}" type="pres">
      <dgm:prSet presAssocID="{4FAE21D1-BF3E-4030-8586-E7E2789ED61E}" presName="composite" presStyleCnt="0"/>
      <dgm:spPr/>
    </dgm:pt>
    <dgm:pt modelId="{6023E5AA-C447-4432-9B72-2C7F5C509888}" type="pres">
      <dgm:prSet presAssocID="{4FAE21D1-BF3E-4030-8586-E7E2789ED61E}" presName="background" presStyleLbl="node0" presStyleIdx="0" presStyleCnt="2"/>
      <dgm:spPr/>
    </dgm:pt>
    <dgm:pt modelId="{0DED9423-A355-4630-AA59-1A63A3282AE9}" type="pres">
      <dgm:prSet presAssocID="{4FAE21D1-BF3E-4030-8586-E7E2789ED61E}" presName="text" presStyleLbl="fgAcc0" presStyleIdx="0" presStyleCnt="2">
        <dgm:presLayoutVars>
          <dgm:chPref val="3"/>
        </dgm:presLayoutVars>
      </dgm:prSet>
      <dgm:spPr/>
    </dgm:pt>
    <dgm:pt modelId="{5EFD293A-1CFF-422E-9C2F-A9F9A4A44676}" type="pres">
      <dgm:prSet presAssocID="{4FAE21D1-BF3E-4030-8586-E7E2789ED61E}" presName="hierChild2" presStyleCnt="0"/>
      <dgm:spPr/>
    </dgm:pt>
    <dgm:pt modelId="{222C3AD9-C350-4497-B112-B5F6794B0ABA}" type="pres">
      <dgm:prSet presAssocID="{6D62D9F2-F8D1-476D-9257-D2F2C5186366}" presName="hierRoot1" presStyleCnt="0"/>
      <dgm:spPr/>
    </dgm:pt>
    <dgm:pt modelId="{158337D7-FD6D-41F0-8C9E-675295DF842C}" type="pres">
      <dgm:prSet presAssocID="{6D62D9F2-F8D1-476D-9257-D2F2C5186366}" presName="composite" presStyleCnt="0"/>
      <dgm:spPr/>
    </dgm:pt>
    <dgm:pt modelId="{F86E3302-A238-4A33-B356-D60D3C08A707}" type="pres">
      <dgm:prSet presAssocID="{6D62D9F2-F8D1-476D-9257-D2F2C5186366}" presName="background" presStyleLbl="node0" presStyleIdx="1" presStyleCnt="2"/>
      <dgm:spPr/>
    </dgm:pt>
    <dgm:pt modelId="{EC0E13DE-2A9A-42C2-A2DF-DEE994ADF19E}" type="pres">
      <dgm:prSet presAssocID="{6D62D9F2-F8D1-476D-9257-D2F2C5186366}" presName="text" presStyleLbl="fgAcc0" presStyleIdx="1" presStyleCnt="2">
        <dgm:presLayoutVars>
          <dgm:chPref val="3"/>
        </dgm:presLayoutVars>
      </dgm:prSet>
      <dgm:spPr/>
    </dgm:pt>
    <dgm:pt modelId="{3A64677F-E514-4103-B418-E622C757558F}" type="pres">
      <dgm:prSet presAssocID="{6D62D9F2-F8D1-476D-9257-D2F2C5186366}" presName="hierChild2" presStyleCnt="0"/>
      <dgm:spPr/>
    </dgm:pt>
  </dgm:ptLst>
  <dgm:cxnLst>
    <dgm:cxn modelId="{4911402C-7CFD-4BA4-A0EA-090BD83779B1}" srcId="{73747DB3-8BB9-4948-B810-9438BF53DC62}" destId="{6D62D9F2-F8D1-476D-9257-D2F2C5186366}" srcOrd="1" destOrd="0" parTransId="{82CE1705-4846-4063-9E20-A2C351773705}" sibTransId="{7883A8CD-FA3D-491D-8B3D-2931BE7D864F}"/>
    <dgm:cxn modelId="{ED3D5965-E763-4F4E-9185-098C0308A9B5}" type="presOf" srcId="{6D62D9F2-F8D1-476D-9257-D2F2C5186366}" destId="{EC0E13DE-2A9A-42C2-A2DF-DEE994ADF19E}" srcOrd="0" destOrd="0" presId="urn:microsoft.com/office/officeart/2005/8/layout/hierarchy1"/>
    <dgm:cxn modelId="{613A2C6D-2323-4C4F-BA61-BD540E453610}" srcId="{73747DB3-8BB9-4948-B810-9438BF53DC62}" destId="{4FAE21D1-BF3E-4030-8586-E7E2789ED61E}" srcOrd="0" destOrd="0" parTransId="{3B8A80D4-F3C9-4633-B211-F2F19224F446}" sibTransId="{D8E47E4E-A779-4E68-9963-47B8636F00AE}"/>
    <dgm:cxn modelId="{1EB7C390-5BF0-48C8-B605-2CCCC2940B4D}" type="presOf" srcId="{4FAE21D1-BF3E-4030-8586-E7E2789ED61E}" destId="{0DED9423-A355-4630-AA59-1A63A3282AE9}" srcOrd="0" destOrd="0" presId="urn:microsoft.com/office/officeart/2005/8/layout/hierarchy1"/>
    <dgm:cxn modelId="{EA17C1C1-4FE3-422C-840D-D8AF120122DA}" type="presOf" srcId="{73747DB3-8BB9-4948-B810-9438BF53DC62}" destId="{8D27671E-040F-48C4-BAFA-6949D6A8A824}" srcOrd="0" destOrd="0" presId="urn:microsoft.com/office/officeart/2005/8/layout/hierarchy1"/>
    <dgm:cxn modelId="{87E79692-1712-4DE2-BE09-DEE3E68BC80D}" type="presParOf" srcId="{8D27671E-040F-48C4-BAFA-6949D6A8A824}" destId="{BF3FDB2E-ECA9-4855-A94F-E243C6D8A1C8}" srcOrd="0" destOrd="0" presId="urn:microsoft.com/office/officeart/2005/8/layout/hierarchy1"/>
    <dgm:cxn modelId="{80EA1E10-D1ED-4B4B-864A-6AA9186644C1}" type="presParOf" srcId="{BF3FDB2E-ECA9-4855-A94F-E243C6D8A1C8}" destId="{EA04CCCC-CB21-4DD4-A263-AA693B279648}" srcOrd="0" destOrd="0" presId="urn:microsoft.com/office/officeart/2005/8/layout/hierarchy1"/>
    <dgm:cxn modelId="{96317828-C7BE-43A3-BF1E-9544E4DE57DF}" type="presParOf" srcId="{EA04CCCC-CB21-4DD4-A263-AA693B279648}" destId="{6023E5AA-C447-4432-9B72-2C7F5C509888}" srcOrd="0" destOrd="0" presId="urn:microsoft.com/office/officeart/2005/8/layout/hierarchy1"/>
    <dgm:cxn modelId="{4684893F-D936-409B-8E51-0F7EC8AEEC04}" type="presParOf" srcId="{EA04CCCC-CB21-4DD4-A263-AA693B279648}" destId="{0DED9423-A355-4630-AA59-1A63A3282AE9}" srcOrd="1" destOrd="0" presId="urn:microsoft.com/office/officeart/2005/8/layout/hierarchy1"/>
    <dgm:cxn modelId="{C6DBA8CD-4FA7-4B18-9630-15B909739D28}" type="presParOf" srcId="{BF3FDB2E-ECA9-4855-A94F-E243C6D8A1C8}" destId="{5EFD293A-1CFF-422E-9C2F-A9F9A4A44676}" srcOrd="1" destOrd="0" presId="urn:microsoft.com/office/officeart/2005/8/layout/hierarchy1"/>
    <dgm:cxn modelId="{E400C407-9FEA-4F40-A0C4-8485A30184BC}" type="presParOf" srcId="{8D27671E-040F-48C4-BAFA-6949D6A8A824}" destId="{222C3AD9-C350-4497-B112-B5F6794B0ABA}" srcOrd="1" destOrd="0" presId="urn:microsoft.com/office/officeart/2005/8/layout/hierarchy1"/>
    <dgm:cxn modelId="{6860C8A1-5DA8-4008-93BF-9A306E0BFB9B}" type="presParOf" srcId="{222C3AD9-C350-4497-B112-B5F6794B0ABA}" destId="{158337D7-FD6D-41F0-8C9E-675295DF842C}" srcOrd="0" destOrd="0" presId="urn:microsoft.com/office/officeart/2005/8/layout/hierarchy1"/>
    <dgm:cxn modelId="{CA51F741-ABAD-4F77-9489-A651D399E350}" type="presParOf" srcId="{158337D7-FD6D-41F0-8C9E-675295DF842C}" destId="{F86E3302-A238-4A33-B356-D60D3C08A707}" srcOrd="0" destOrd="0" presId="urn:microsoft.com/office/officeart/2005/8/layout/hierarchy1"/>
    <dgm:cxn modelId="{3AE1E926-AA3E-4FF6-B204-8072C0F72C11}" type="presParOf" srcId="{158337D7-FD6D-41F0-8C9E-675295DF842C}" destId="{EC0E13DE-2A9A-42C2-A2DF-DEE994ADF19E}" srcOrd="1" destOrd="0" presId="urn:microsoft.com/office/officeart/2005/8/layout/hierarchy1"/>
    <dgm:cxn modelId="{4C0DB11B-BDDB-4728-A43C-6D8E70A3C32C}" type="presParOf" srcId="{222C3AD9-C350-4497-B112-B5F6794B0ABA}" destId="{3A64677F-E514-4103-B418-E622C75755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92FBA4-E38E-42A6-99BD-BD4D088A55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13F5B0-1985-458B-AA98-9A605BCC0DF0}">
      <dgm:prSet/>
      <dgm:spPr/>
      <dgm:t>
        <a:bodyPr/>
        <a:lstStyle/>
        <a:p>
          <a:r>
            <a:rPr lang="fr-FR"/>
            <a:t>Il réduit le nombre de nœud</a:t>
          </a:r>
          <a:endParaRPr lang="en-US"/>
        </a:p>
      </dgm:t>
    </dgm:pt>
    <dgm:pt modelId="{5234A228-CF10-4992-AA1B-5CB9E398715C}" type="parTrans" cxnId="{4D00FF82-DB8F-4F80-995B-7DDC5957B393}">
      <dgm:prSet/>
      <dgm:spPr/>
      <dgm:t>
        <a:bodyPr/>
        <a:lstStyle/>
        <a:p>
          <a:endParaRPr lang="en-US"/>
        </a:p>
      </dgm:t>
    </dgm:pt>
    <dgm:pt modelId="{A7921C82-E841-47F8-A8B4-17846D0B93F9}" type="sibTrans" cxnId="{4D00FF82-DB8F-4F80-995B-7DDC5957B393}">
      <dgm:prSet/>
      <dgm:spPr/>
      <dgm:t>
        <a:bodyPr/>
        <a:lstStyle/>
        <a:p>
          <a:endParaRPr lang="en-US"/>
        </a:p>
      </dgm:t>
    </dgm:pt>
    <dgm:pt modelId="{44F500B5-63EC-49F0-84E8-CA0834AFBEFF}">
      <dgm:prSet/>
      <dgm:spPr/>
      <dgm:t>
        <a:bodyPr/>
        <a:lstStyle/>
        <a:p>
          <a:r>
            <a:rPr lang="fr-FR"/>
            <a:t>Optimisation du code</a:t>
          </a:r>
          <a:endParaRPr lang="en-US"/>
        </a:p>
      </dgm:t>
    </dgm:pt>
    <dgm:pt modelId="{7D40EE4C-F4AF-4B50-AFF7-55E305196C52}" type="parTrans" cxnId="{EF66788D-9E2F-430E-8A39-A8EA16CAF19D}">
      <dgm:prSet/>
      <dgm:spPr/>
      <dgm:t>
        <a:bodyPr/>
        <a:lstStyle/>
        <a:p>
          <a:endParaRPr lang="en-US"/>
        </a:p>
      </dgm:t>
    </dgm:pt>
    <dgm:pt modelId="{C7A0F8B7-217D-4246-90D6-00D0EC4B8C46}" type="sibTrans" cxnId="{EF66788D-9E2F-430E-8A39-A8EA16CAF19D}">
      <dgm:prSet/>
      <dgm:spPr/>
      <dgm:t>
        <a:bodyPr/>
        <a:lstStyle/>
        <a:p>
          <a:endParaRPr lang="en-US"/>
        </a:p>
      </dgm:t>
    </dgm:pt>
    <dgm:pt modelId="{3B37867E-D3BB-4B8E-99D6-CD2CDCC9797E}">
      <dgm:prSet/>
      <dgm:spPr/>
      <dgm:t>
        <a:bodyPr/>
        <a:lstStyle/>
        <a:p>
          <a:r>
            <a:rPr lang="fr-FR"/>
            <a:t>Gain de temps</a:t>
          </a:r>
          <a:endParaRPr lang="en-US"/>
        </a:p>
      </dgm:t>
    </dgm:pt>
    <dgm:pt modelId="{66444764-7F9F-4D2F-89BC-BB9E0B0BBA5C}" type="parTrans" cxnId="{AE4E70EF-3CBE-4A72-95CD-DED06E15C20C}">
      <dgm:prSet/>
      <dgm:spPr/>
      <dgm:t>
        <a:bodyPr/>
        <a:lstStyle/>
        <a:p>
          <a:endParaRPr lang="en-US"/>
        </a:p>
      </dgm:t>
    </dgm:pt>
    <dgm:pt modelId="{3A511F52-9010-4866-88D1-7541E06E0C7F}" type="sibTrans" cxnId="{AE4E70EF-3CBE-4A72-95CD-DED06E15C20C}">
      <dgm:prSet/>
      <dgm:spPr/>
      <dgm:t>
        <a:bodyPr/>
        <a:lstStyle/>
        <a:p>
          <a:endParaRPr lang="en-US"/>
        </a:p>
      </dgm:t>
    </dgm:pt>
    <dgm:pt modelId="{2FEDBBC6-5C87-4FFE-A356-DFEA7BD92D6D}">
      <dgm:prSet/>
      <dgm:spPr/>
      <dgm:t>
        <a:bodyPr/>
        <a:lstStyle/>
        <a:p>
          <a:r>
            <a:rPr lang="fr-FR"/>
            <a:t>Complexe à comprendre</a:t>
          </a:r>
          <a:endParaRPr lang="en-US"/>
        </a:p>
      </dgm:t>
    </dgm:pt>
    <dgm:pt modelId="{D3312F5F-831B-4098-B7E8-06EEDBCED9FD}" type="parTrans" cxnId="{05D9CC4A-4D6D-48A6-87D6-A789D9F06E52}">
      <dgm:prSet/>
      <dgm:spPr/>
      <dgm:t>
        <a:bodyPr/>
        <a:lstStyle/>
        <a:p>
          <a:endParaRPr lang="en-US"/>
        </a:p>
      </dgm:t>
    </dgm:pt>
    <dgm:pt modelId="{01A675EA-040E-4B60-B78B-42C0783A5589}" type="sibTrans" cxnId="{05D9CC4A-4D6D-48A6-87D6-A789D9F06E52}">
      <dgm:prSet/>
      <dgm:spPr/>
      <dgm:t>
        <a:bodyPr/>
        <a:lstStyle/>
        <a:p>
          <a:endParaRPr lang="en-US"/>
        </a:p>
      </dgm:t>
    </dgm:pt>
    <dgm:pt modelId="{E034E71B-A81F-4364-84B3-45BB8E0ED819}" type="pres">
      <dgm:prSet presAssocID="{AD92FBA4-E38E-42A6-99BD-BD4D088A55BB}" presName="root" presStyleCnt="0">
        <dgm:presLayoutVars>
          <dgm:dir/>
          <dgm:resizeHandles val="exact"/>
        </dgm:presLayoutVars>
      </dgm:prSet>
      <dgm:spPr/>
    </dgm:pt>
    <dgm:pt modelId="{FF78DA27-EEC3-4BC7-9211-919CC3BF2DD1}" type="pres">
      <dgm:prSet presAssocID="{4313F5B0-1985-458B-AA98-9A605BCC0DF0}" presName="compNode" presStyleCnt="0"/>
      <dgm:spPr/>
    </dgm:pt>
    <dgm:pt modelId="{DF499571-1A27-4566-9BB6-D5707316E31D}" type="pres">
      <dgm:prSet presAssocID="{4313F5B0-1985-458B-AA98-9A605BCC0D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C95039B-4EF6-492D-95A5-09C7A19DA65C}" type="pres">
      <dgm:prSet presAssocID="{4313F5B0-1985-458B-AA98-9A605BCC0DF0}" presName="spaceRect" presStyleCnt="0"/>
      <dgm:spPr/>
    </dgm:pt>
    <dgm:pt modelId="{0F23550F-826C-4AC0-9D6E-D528173BA022}" type="pres">
      <dgm:prSet presAssocID="{4313F5B0-1985-458B-AA98-9A605BCC0DF0}" presName="textRect" presStyleLbl="revTx" presStyleIdx="0" presStyleCnt="4">
        <dgm:presLayoutVars>
          <dgm:chMax val="1"/>
          <dgm:chPref val="1"/>
        </dgm:presLayoutVars>
      </dgm:prSet>
      <dgm:spPr/>
    </dgm:pt>
    <dgm:pt modelId="{D4DB7DC5-5A70-4DD2-8752-B59B25EEBCCD}" type="pres">
      <dgm:prSet presAssocID="{A7921C82-E841-47F8-A8B4-17846D0B93F9}" presName="sibTrans" presStyleCnt="0"/>
      <dgm:spPr/>
    </dgm:pt>
    <dgm:pt modelId="{A08C2F4A-D4E8-483F-9C2A-6D31D6ABAE29}" type="pres">
      <dgm:prSet presAssocID="{44F500B5-63EC-49F0-84E8-CA0834AFBEFF}" presName="compNode" presStyleCnt="0"/>
      <dgm:spPr/>
    </dgm:pt>
    <dgm:pt modelId="{4797138C-B73F-472B-9625-6C5E38EDD5C9}" type="pres">
      <dgm:prSet presAssocID="{44F500B5-63EC-49F0-84E8-CA0834AF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AB7FA8B4-3A8E-4380-A805-9887AEFE130F}" type="pres">
      <dgm:prSet presAssocID="{44F500B5-63EC-49F0-84E8-CA0834AFBEFF}" presName="spaceRect" presStyleCnt="0"/>
      <dgm:spPr/>
    </dgm:pt>
    <dgm:pt modelId="{14B9FB46-EEE4-4466-A035-BE0571942C20}" type="pres">
      <dgm:prSet presAssocID="{44F500B5-63EC-49F0-84E8-CA0834AFBEFF}" presName="textRect" presStyleLbl="revTx" presStyleIdx="1" presStyleCnt="4">
        <dgm:presLayoutVars>
          <dgm:chMax val="1"/>
          <dgm:chPref val="1"/>
        </dgm:presLayoutVars>
      </dgm:prSet>
      <dgm:spPr/>
    </dgm:pt>
    <dgm:pt modelId="{B742C346-6438-449C-ADC9-1DF3C79BCB9A}" type="pres">
      <dgm:prSet presAssocID="{C7A0F8B7-217D-4246-90D6-00D0EC4B8C46}" presName="sibTrans" presStyleCnt="0"/>
      <dgm:spPr/>
    </dgm:pt>
    <dgm:pt modelId="{8EACA124-17E7-4A3A-8BAB-39E4DA163C1E}" type="pres">
      <dgm:prSet presAssocID="{3B37867E-D3BB-4B8E-99D6-CD2CDCC9797E}" presName="compNode" presStyleCnt="0"/>
      <dgm:spPr/>
    </dgm:pt>
    <dgm:pt modelId="{F6A8B28D-93C8-48AF-BDF7-6B03F22DA9A6}" type="pres">
      <dgm:prSet presAssocID="{3B37867E-D3BB-4B8E-99D6-CD2CDCC979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A79799B7-6E45-47A0-A17E-CAE51804EA58}" type="pres">
      <dgm:prSet presAssocID="{3B37867E-D3BB-4B8E-99D6-CD2CDCC9797E}" presName="spaceRect" presStyleCnt="0"/>
      <dgm:spPr/>
    </dgm:pt>
    <dgm:pt modelId="{86C787B0-DB68-4047-B651-E7C8A3FDE2E9}" type="pres">
      <dgm:prSet presAssocID="{3B37867E-D3BB-4B8E-99D6-CD2CDCC9797E}" presName="textRect" presStyleLbl="revTx" presStyleIdx="2" presStyleCnt="4">
        <dgm:presLayoutVars>
          <dgm:chMax val="1"/>
          <dgm:chPref val="1"/>
        </dgm:presLayoutVars>
      </dgm:prSet>
      <dgm:spPr/>
    </dgm:pt>
    <dgm:pt modelId="{D6681417-5072-4A75-8A86-D8EFA1A59FFE}" type="pres">
      <dgm:prSet presAssocID="{3A511F52-9010-4866-88D1-7541E06E0C7F}" presName="sibTrans" presStyleCnt="0"/>
      <dgm:spPr/>
    </dgm:pt>
    <dgm:pt modelId="{CE2C7481-4FE5-41AE-AE7C-0A9395E23B6E}" type="pres">
      <dgm:prSet presAssocID="{2FEDBBC6-5C87-4FFE-A356-DFEA7BD92D6D}" presName="compNode" presStyleCnt="0"/>
      <dgm:spPr/>
    </dgm:pt>
    <dgm:pt modelId="{568D18BC-C666-47FB-BF90-1EBC1A2C902C}" type="pres">
      <dgm:prSet presAssocID="{2FEDBBC6-5C87-4FFE-A356-DFEA7BD92D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BF7B2F-230A-4B42-AFED-D20AF3B32D41}" type="pres">
      <dgm:prSet presAssocID="{2FEDBBC6-5C87-4FFE-A356-DFEA7BD92D6D}" presName="spaceRect" presStyleCnt="0"/>
      <dgm:spPr/>
    </dgm:pt>
    <dgm:pt modelId="{3054C4B6-625B-42EC-9E71-C103C0F4DD6B}" type="pres">
      <dgm:prSet presAssocID="{2FEDBBC6-5C87-4FFE-A356-DFEA7BD92D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37D02C-CA7E-4906-AD7A-BA8EB1C68D0A}" type="presOf" srcId="{3B37867E-D3BB-4B8E-99D6-CD2CDCC9797E}" destId="{86C787B0-DB68-4047-B651-E7C8A3FDE2E9}" srcOrd="0" destOrd="0" presId="urn:microsoft.com/office/officeart/2018/2/layout/IconLabelList"/>
    <dgm:cxn modelId="{C6746F3E-32F9-42E4-B676-4E44BA66D915}" type="presOf" srcId="{2FEDBBC6-5C87-4FFE-A356-DFEA7BD92D6D}" destId="{3054C4B6-625B-42EC-9E71-C103C0F4DD6B}" srcOrd="0" destOrd="0" presId="urn:microsoft.com/office/officeart/2018/2/layout/IconLabelList"/>
    <dgm:cxn modelId="{05D9CC4A-4D6D-48A6-87D6-A789D9F06E52}" srcId="{AD92FBA4-E38E-42A6-99BD-BD4D088A55BB}" destId="{2FEDBBC6-5C87-4FFE-A356-DFEA7BD92D6D}" srcOrd="3" destOrd="0" parTransId="{D3312F5F-831B-4098-B7E8-06EEDBCED9FD}" sibTransId="{01A675EA-040E-4B60-B78B-42C0783A5589}"/>
    <dgm:cxn modelId="{D6183F4B-2231-4378-8EA1-B2F16211F5FF}" type="presOf" srcId="{44F500B5-63EC-49F0-84E8-CA0834AFBEFF}" destId="{14B9FB46-EEE4-4466-A035-BE0571942C20}" srcOrd="0" destOrd="0" presId="urn:microsoft.com/office/officeart/2018/2/layout/IconLabelList"/>
    <dgm:cxn modelId="{4D00FF82-DB8F-4F80-995B-7DDC5957B393}" srcId="{AD92FBA4-E38E-42A6-99BD-BD4D088A55BB}" destId="{4313F5B0-1985-458B-AA98-9A605BCC0DF0}" srcOrd="0" destOrd="0" parTransId="{5234A228-CF10-4992-AA1B-5CB9E398715C}" sibTransId="{A7921C82-E841-47F8-A8B4-17846D0B93F9}"/>
    <dgm:cxn modelId="{EF66788D-9E2F-430E-8A39-A8EA16CAF19D}" srcId="{AD92FBA4-E38E-42A6-99BD-BD4D088A55BB}" destId="{44F500B5-63EC-49F0-84E8-CA0834AFBEFF}" srcOrd="1" destOrd="0" parTransId="{7D40EE4C-F4AF-4B50-AFF7-55E305196C52}" sibTransId="{C7A0F8B7-217D-4246-90D6-00D0EC4B8C46}"/>
    <dgm:cxn modelId="{FC028B90-A09E-42A8-A060-1F9772B67A72}" type="presOf" srcId="{4313F5B0-1985-458B-AA98-9A605BCC0DF0}" destId="{0F23550F-826C-4AC0-9D6E-D528173BA022}" srcOrd="0" destOrd="0" presId="urn:microsoft.com/office/officeart/2018/2/layout/IconLabelList"/>
    <dgm:cxn modelId="{75A52DC4-7249-4EA9-A1EA-880E8143C3B4}" type="presOf" srcId="{AD92FBA4-E38E-42A6-99BD-BD4D088A55BB}" destId="{E034E71B-A81F-4364-84B3-45BB8E0ED819}" srcOrd="0" destOrd="0" presId="urn:microsoft.com/office/officeart/2018/2/layout/IconLabelList"/>
    <dgm:cxn modelId="{AE4E70EF-3CBE-4A72-95CD-DED06E15C20C}" srcId="{AD92FBA4-E38E-42A6-99BD-BD4D088A55BB}" destId="{3B37867E-D3BB-4B8E-99D6-CD2CDCC9797E}" srcOrd="2" destOrd="0" parTransId="{66444764-7F9F-4D2F-89BC-BB9E0B0BBA5C}" sibTransId="{3A511F52-9010-4866-88D1-7541E06E0C7F}"/>
    <dgm:cxn modelId="{9E257930-BD2C-4C6E-9CAA-0E3B6A18C593}" type="presParOf" srcId="{E034E71B-A81F-4364-84B3-45BB8E0ED819}" destId="{FF78DA27-EEC3-4BC7-9211-919CC3BF2DD1}" srcOrd="0" destOrd="0" presId="urn:microsoft.com/office/officeart/2018/2/layout/IconLabelList"/>
    <dgm:cxn modelId="{89372079-5BDA-4A41-A3CC-D077849DC80B}" type="presParOf" srcId="{FF78DA27-EEC3-4BC7-9211-919CC3BF2DD1}" destId="{DF499571-1A27-4566-9BB6-D5707316E31D}" srcOrd="0" destOrd="0" presId="urn:microsoft.com/office/officeart/2018/2/layout/IconLabelList"/>
    <dgm:cxn modelId="{F67FA12B-0507-4031-8BE8-62E29D4A0703}" type="presParOf" srcId="{FF78DA27-EEC3-4BC7-9211-919CC3BF2DD1}" destId="{CC95039B-4EF6-492D-95A5-09C7A19DA65C}" srcOrd="1" destOrd="0" presId="urn:microsoft.com/office/officeart/2018/2/layout/IconLabelList"/>
    <dgm:cxn modelId="{1419257B-B7F5-45ED-A46C-B0EF03262BF1}" type="presParOf" srcId="{FF78DA27-EEC3-4BC7-9211-919CC3BF2DD1}" destId="{0F23550F-826C-4AC0-9D6E-D528173BA022}" srcOrd="2" destOrd="0" presId="urn:microsoft.com/office/officeart/2018/2/layout/IconLabelList"/>
    <dgm:cxn modelId="{0C761A67-8B43-4CAE-99D8-BA94E94B31CF}" type="presParOf" srcId="{E034E71B-A81F-4364-84B3-45BB8E0ED819}" destId="{D4DB7DC5-5A70-4DD2-8752-B59B25EEBCCD}" srcOrd="1" destOrd="0" presId="urn:microsoft.com/office/officeart/2018/2/layout/IconLabelList"/>
    <dgm:cxn modelId="{AFB8DDFE-B071-41B5-B6BB-F227DEF7931C}" type="presParOf" srcId="{E034E71B-A81F-4364-84B3-45BB8E0ED819}" destId="{A08C2F4A-D4E8-483F-9C2A-6D31D6ABAE29}" srcOrd="2" destOrd="0" presId="urn:microsoft.com/office/officeart/2018/2/layout/IconLabelList"/>
    <dgm:cxn modelId="{29CD8934-F9D3-48D6-8A44-C5F27C869F8A}" type="presParOf" srcId="{A08C2F4A-D4E8-483F-9C2A-6D31D6ABAE29}" destId="{4797138C-B73F-472B-9625-6C5E38EDD5C9}" srcOrd="0" destOrd="0" presId="urn:microsoft.com/office/officeart/2018/2/layout/IconLabelList"/>
    <dgm:cxn modelId="{3C8CAFBE-035F-4B06-B927-A4B476557613}" type="presParOf" srcId="{A08C2F4A-D4E8-483F-9C2A-6D31D6ABAE29}" destId="{AB7FA8B4-3A8E-4380-A805-9887AEFE130F}" srcOrd="1" destOrd="0" presId="urn:microsoft.com/office/officeart/2018/2/layout/IconLabelList"/>
    <dgm:cxn modelId="{6BD09380-3438-4FEC-81F5-83515F83DD01}" type="presParOf" srcId="{A08C2F4A-D4E8-483F-9C2A-6D31D6ABAE29}" destId="{14B9FB46-EEE4-4466-A035-BE0571942C20}" srcOrd="2" destOrd="0" presId="urn:microsoft.com/office/officeart/2018/2/layout/IconLabelList"/>
    <dgm:cxn modelId="{1CAA03C0-5CC5-4B6F-90D0-75A8E87A380B}" type="presParOf" srcId="{E034E71B-A81F-4364-84B3-45BB8E0ED819}" destId="{B742C346-6438-449C-ADC9-1DF3C79BCB9A}" srcOrd="3" destOrd="0" presId="urn:microsoft.com/office/officeart/2018/2/layout/IconLabelList"/>
    <dgm:cxn modelId="{376B3DCE-1322-41D2-BC06-5583CFF81EEC}" type="presParOf" srcId="{E034E71B-A81F-4364-84B3-45BB8E0ED819}" destId="{8EACA124-17E7-4A3A-8BAB-39E4DA163C1E}" srcOrd="4" destOrd="0" presId="urn:microsoft.com/office/officeart/2018/2/layout/IconLabelList"/>
    <dgm:cxn modelId="{32D17272-32AA-4418-AC95-B98426CBBEA1}" type="presParOf" srcId="{8EACA124-17E7-4A3A-8BAB-39E4DA163C1E}" destId="{F6A8B28D-93C8-48AF-BDF7-6B03F22DA9A6}" srcOrd="0" destOrd="0" presId="urn:microsoft.com/office/officeart/2018/2/layout/IconLabelList"/>
    <dgm:cxn modelId="{F19237C2-A27D-4094-81ED-85356D19666F}" type="presParOf" srcId="{8EACA124-17E7-4A3A-8BAB-39E4DA163C1E}" destId="{A79799B7-6E45-47A0-A17E-CAE51804EA58}" srcOrd="1" destOrd="0" presId="urn:microsoft.com/office/officeart/2018/2/layout/IconLabelList"/>
    <dgm:cxn modelId="{9332FFDA-FAB0-4344-AB93-60447870D4DC}" type="presParOf" srcId="{8EACA124-17E7-4A3A-8BAB-39E4DA163C1E}" destId="{86C787B0-DB68-4047-B651-E7C8A3FDE2E9}" srcOrd="2" destOrd="0" presId="urn:microsoft.com/office/officeart/2018/2/layout/IconLabelList"/>
    <dgm:cxn modelId="{F89BBDED-CE93-46C2-BC37-3BE8414E3CA3}" type="presParOf" srcId="{E034E71B-A81F-4364-84B3-45BB8E0ED819}" destId="{D6681417-5072-4A75-8A86-D8EFA1A59FFE}" srcOrd="5" destOrd="0" presId="urn:microsoft.com/office/officeart/2018/2/layout/IconLabelList"/>
    <dgm:cxn modelId="{E837A8BB-A694-4146-974E-FBE67EBFCE04}" type="presParOf" srcId="{E034E71B-A81F-4364-84B3-45BB8E0ED819}" destId="{CE2C7481-4FE5-41AE-AE7C-0A9395E23B6E}" srcOrd="6" destOrd="0" presId="urn:microsoft.com/office/officeart/2018/2/layout/IconLabelList"/>
    <dgm:cxn modelId="{A9F4C18B-C6EE-4E35-AB79-E0306B260D72}" type="presParOf" srcId="{CE2C7481-4FE5-41AE-AE7C-0A9395E23B6E}" destId="{568D18BC-C666-47FB-BF90-1EBC1A2C902C}" srcOrd="0" destOrd="0" presId="urn:microsoft.com/office/officeart/2018/2/layout/IconLabelList"/>
    <dgm:cxn modelId="{E08AF732-6AED-4B68-9204-BB16E52C258E}" type="presParOf" srcId="{CE2C7481-4FE5-41AE-AE7C-0A9395E23B6E}" destId="{4FBF7B2F-230A-4B42-AFED-D20AF3B32D41}" srcOrd="1" destOrd="0" presId="urn:microsoft.com/office/officeart/2018/2/layout/IconLabelList"/>
    <dgm:cxn modelId="{A15652E1-B6EA-4880-9BC9-6EE4D2826C29}" type="presParOf" srcId="{CE2C7481-4FE5-41AE-AE7C-0A9395E23B6E}" destId="{3054C4B6-625B-42EC-9E71-C103C0F4DD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B8D28-5DF2-4044-932C-69DF931E0EDB}">
      <dsp:nvSpPr>
        <dsp:cNvPr id="0" name=""/>
        <dsp:cNvSpPr/>
      </dsp:nvSpPr>
      <dsp:spPr>
        <a:xfrm>
          <a:off x="0" y="0"/>
          <a:ext cx="4903293" cy="11530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PRESENTATION DU TICTACTOE</a:t>
          </a:r>
        </a:p>
      </dsp:txBody>
      <dsp:txXfrm>
        <a:off x="33771" y="33771"/>
        <a:ext cx="3524201" cy="1085468"/>
      </dsp:txXfrm>
    </dsp:sp>
    <dsp:sp modelId="{DA489D37-BA69-4FD6-A252-992CC946CCAB}">
      <dsp:nvSpPr>
        <dsp:cNvPr id="0" name=""/>
        <dsp:cNvSpPr/>
      </dsp:nvSpPr>
      <dsp:spPr>
        <a:xfrm>
          <a:off x="366154" y="1313150"/>
          <a:ext cx="4903293" cy="11530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MINIMAX</a:t>
          </a:r>
          <a:endParaRPr lang="en-US" sz="3000" kern="1200" dirty="0"/>
        </a:p>
      </dsp:txBody>
      <dsp:txXfrm>
        <a:off x="399925" y="1346921"/>
        <a:ext cx="3720139" cy="1085468"/>
      </dsp:txXfrm>
    </dsp:sp>
    <dsp:sp modelId="{7F75F810-691A-402C-8C7E-888F47F7A9DE}">
      <dsp:nvSpPr>
        <dsp:cNvPr id="0" name=""/>
        <dsp:cNvSpPr/>
      </dsp:nvSpPr>
      <dsp:spPr>
        <a:xfrm>
          <a:off x="732309" y="2626301"/>
          <a:ext cx="4903293" cy="11530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ALPHA BETA</a:t>
          </a:r>
          <a:endParaRPr lang="en-US" sz="3000" kern="1200" dirty="0"/>
        </a:p>
      </dsp:txBody>
      <dsp:txXfrm>
        <a:off x="766080" y="2660072"/>
        <a:ext cx="3720139" cy="1085468"/>
      </dsp:txXfrm>
    </dsp:sp>
    <dsp:sp modelId="{2A71D56C-63E3-44FE-8665-F7C657290D93}">
      <dsp:nvSpPr>
        <dsp:cNvPr id="0" name=""/>
        <dsp:cNvSpPr/>
      </dsp:nvSpPr>
      <dsp:spPr>
        <a:xfrm>
          <a:off x="1098464" y="3939451"/>
          <a:ext cx="4903293" cy="11530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CONDITIONS DE VICTOIRE</a:t>
          </a:r>
          <a:endParaRPr lang="en-US" sz="3000" kern="1200" dirty="0"/>
        </a:p>
      </dsp:txBody>
      <dsp:txXfrm>
        <a:off x="1132235" y="3973222"/>
        <a:ext cx="3720139" cy="1085468"/>
      </dsp:txXfrm>
    </dsp:sp>
    <dsp:sp modelId="{D8B0373F-8810-4213-8A11-F0334DC8178D}">
      <dsp:nvSpPr>
        <dsp:cNvPr id="0" name=""/>
        <dsp:cNvSpPr/>
      </dsp:nvSpPr>
      <dsp:spPr>
        <a:xfrm>
          <a:off x="1464619" y="5252602"/>
          <a:ext cx="4903293" cy="11530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DEMO</a:t>
          </a:r>
          <a:endParaRPr lang="en-US" sz="3000" kern="1200" dirty="0"/>
        </a:p>
      </dsp:txBody>
      <dsp:txXfrm>
        <a:off x="1498390" y="5286373"/>
        <a:ext cx="3720139" cy="1085468"/>
      </dsp:txXfrm>
    </dsp:sp>
    <dsp:sp modelId="{F0C8DBEA-1F54-44FA-B39D-306D95777404}">
      <dsp:nvSpPr>
        <dsp:cNvPr id="0" name=""/>
        <dsp:cNvSpPr/>
      </dsp:nvSpPr>
      <dsp:spPr>
        <a:xfrm>
          <a:off x="4153836" y="842338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400" kern="1200"/>
        </a:p>
      </dsp:txBody>
      <dsp:txXfrm>
        <a:off x="4322464" y="842338"/>
        <a:ext cx="412200" cy="563966"/>
      </dsp:txXfrm>
    </dsp:sp>
    <dsp:sp modelId="{43C31302-8403-424C-8277-69F124D95EB3}">
      <dsp:nvSpPr>
        <dsp:cNvPr id="0" name=""/>
        <dsp:cNvSpPr/>
      </dsp:nvSpPr>
      <dsp:spPr>
        <a:xfrm>
          <a:off x="4519991" y="2155488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688619" y="2155488"/>
        <a:ext cx="412200" cy="563966"/>
      </dsp:txXfrm>
    </dsp:sp>
    <dsp:sp modelId="{6D65F72D-CEE9-49C1-944C-99E4F5F9A842}">
      <dsp:nvSpPr>
        <dsp:cNvPr id="0" name=""/>
        <dsp:cNvSpPr/>
      </dsp:nvSpPr>
      <dsp:spPr>
        <a:xfrm>
          <a:off x="4886146" y="3449422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54774" y="3449422"/>
        <a:ext cx="412200" cy="563966"/>
      </dsp:txXfrm>
    </dsp:sp>
    <dsp:sp modelId="{6BB7DE07-7B08-4148-948B-BFB1F37F2D2B}">
      <dsp:nvSpPr>
        <dsp:cNvPr id="0" name=""/>
        <dsp:cNvSpPr/>
      </dsp:nvSpPr>
      <dsp:spPr>
        <a:xfrm>
          <a:off x="5252301" y="4775384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420929" y="4775384"/>
        <a:ext cx="412200" cy="563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3E5AA-C447-4432-9B72-2C7F5C509888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D9423-A355-4630-AA59-1A63A3282AE9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200" kern="1200"/>
            <a:t>On débutera à un moment clef de la partie</a:t>
          </a:r>
          <a:endParaRPr lang="en-US" sz="4200" kern="1200"/>
        </a:p>
      </dsp:txBody>
      <dsp:txXfrm>
        <a:off x="585701" y="1067340"/>
        <a:ext cx="4337991" cy="2693452"/>
      </dsp:txXfrm>
    </dsp:sp>
    <dsp:sp modelId="{F86E3302-A238-4A33-B356-D60D3C08A707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E13DE-2A9A-42C2-A2DF-DEE994ADF19E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200" kern="1200"/>
            <a:t>C’est au tour de l’ordinateur</a:t>
          </a:r>
          <a:endParaRPr lang="en-US" sz="4200" kern="1200"/>
        </a:p>
      </dsp:txBody>
      <dsp:txXfrm>
        <a:off x="6092527" y="1067340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99571-1A27-4566-9BB6-D5707316E31D}">
      <dsp:nvSpPr>
        <dsp:cNvPr id="0" name=""/>
        <dsp:cNvSpPr/>
      </dsp:nvSpPr>
      <dsp:spPr>
        <a:xfrm>
          <a:off x="113497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3550F-826C-4AC0-9D6E-D528173BA022}">
      <dsp:nvSpPr>
        <dsp:cNvPr id="0" name=""/>
        <dsp:cNvSpPr/>
      </dsp:nvSpPr>
      <dsp:spPr>
        <a:xfrm>
          <a:off x="56515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Il réduit le nombre de nœud</a:t>
          </a:r>
          <a:endParaRPr lang="en-US" sz="2200" kern="1200"/>
        </a:p>
      </dsp:txBody>
      <dsp:txXfrm>
        <a:off x="565154" y="2519824"/>
        <a:ext cx="2072076" cy="720000"/>
      </dsp:txXfrm>
    </dsp:sp>
    <dsp:sp modelId="{4797138C-B73F-472B-9625-6C5E38EDD5C9}">
      <dsp:nvSpPr>
        <dsp:cNvPr id="0" name=""/>
        <dsp:cNvSpPr/>
      </dsp:nvSpPr>
      <dsp:spPr>
        <a:xfrm>
          <a:off x="356966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9FB46-EEE4-4466-A035-BE0571942C20}">
      <dsp:nvSpPr>
        <dsp:cNvPr id="0" name=""/>
        <dsp:cNvSpPr/>
      </dsp:nvSpPr>
      <dsp:spPr>
        <a:xfrm>
          <a:off x="299984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Optimisation du code</a:t>
          </a:r>
          <a:endParaRPr lang="en-US" sz="2200" kern="1200"/>
        </a:p>
      </dsp:txBody>
      <dsp:txXfrm>
        <a:off x="2999844" y="2519824"/>
        <a:ext cx="2072076" cy="720000"/>
      </dsp:txXfrm>
    </dsp:sp>
    <dsp:sp modelId="{F6A8B28D-93C8-48AF-BDF7-6B03F22DA9A6}">
      <dsp:nvSpPr>
        <dsp:cNvPr id="0" name=""/>
        <dsp:cNvSpPr/>
      </dsp:nvSpPr>
      <dsp:spPr>
        <a:xfrm>
          <a:off x="600435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787B0-DB68-4047-B651-E7C8A3FDE2E9}">
      <dsp:nvSpPr>
        <dsp:cNvPr id="0" name=""/>
        <dsp:cNvSpPr/>
      </dsp:nvSpPr>
      <dsp:spPr>
        <a:xfrm>
          <a:off x="543453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Gain de temps</a:t>
          </a:r>
          <a:endParaRPr lang="en-US" sz="2200" kern="1200"/>
        </a:p>
      </dsp:txBody>
      <dsp:txXfrm>
        <a:off x="5434534" y="2519824"/>
        <a:ext cx="2072076" cy="720000"/>
      </dsp:txXfrm>
    </dsp:sp>
    <dsp:sp modelId="{568D18BC-C666-47FB-BF90-1EBC1A2C902C}">
      <dsp:nvSpPr>
        <dsp:cNvPr id="0" name=""/>
        <dsp:cNvSpPr/>
      </dsp:nvSpPr>
      <dsp:spPr>
        <a:xfrm>
          <a:off x="8439046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4C4B6-625B-42EC-9E71-C103C0F4DD6B}">
      <dsp:nvSpPr>
        <dsp:cNvPr id="0" name=""/>
        <dsp:cNvSpPr/>
      </dsp:nvSpPr>
      <dsp:spPr>
        <a:xfrm>
          <a:off x="786922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Complexe à comprendre</a:t>
          </a:r>
          <a:endParaRPr lang="en-US" sz="2200" kern="1200"/>
        </a:p>
      </dsp:txBody>
      <dsp:txXfrm>
        <a:off x="7869224" y="251982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B7BD9-A003-4631-8074-14982445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845D87-B4E2-46DF-9968-91C0829CD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617FB-EA15-4FD8-8C32-47CBBF33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7FB1B-03CA-4C41-B1CA-BB44E4D8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48653-BE24-4558-987F-66DE6653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5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FEAE2-BBFD-4663-A51C-703B9B7F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B3151-182B-4DDF-B2A3-20521DF82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CE320E-D270-4647-AB51-95E388F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588F9-8269-490B-A24C-FE55199F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2367C-FC0B-49AC-8DDF-17DEEC0C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93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684340-CD37-49AD-8F58-1ED61F0A8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1BC68A-6371-494F-B946-257EAAE5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1EBD3-8DBB-4B69-98FD-51B74D08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A74051-76C1-4DDE-B49D-B154D31F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6AAFD-5CA7-4A17-B8C1-2CA4A778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514A8-E0CB-47C1-85B2-363F1B44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DD097-5B55-4D4C-ACF5-12304F8B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8BF39-8993-4F2B-B179-209A567D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DFEB8-56F2-4F2A-8553-C855C902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55995-8360-475B-93DF-647C7F3E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22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5AE4F-DE5F-4E0D-8DDA-C66FDABC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656CC-31E0-47C5-912D-9288D5E3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21DC2-1E9D-4C77-951D-FE24E8B3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60F6E-D76E-424E-95FD-A516E825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8A832-3540-4C02-A6AD-6C404F6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14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01480-A582-46DE-B414-5CB779D5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DB052-5028-4AD8-8141-4409878BE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CBF76-9737-49B2-A5B7-0DD495B31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BE4F-1EE8-4AED-85A9-AE6D2313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605F91-13C5-4338-88A6-3AE1AC14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A65A84-D1C8-4CF3-BDEC-723FFF50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83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11F8-59C0-4D9E-AAAB-381A664E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6B2575-02CD-47D6-B8A2-F1376A66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B9E169-7967-416E-84C5-33A15A3C1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078878-C88E-4B97-83E7-E94A6152E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46E02-7606-47C2-BC0B-202BD53FF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8DD80A-519F-43B2-BC3B-4219E314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C3D5B5-B17F-4B7F-8599-96848608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940CE7-C9C6-41C7-B127-AC3F4DE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59FF6-5421-4F9E-B26A-93986112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8628DE-62EE-4B9B-BA59-DB621A4A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A43D29-99E6-4FE1-828B-343F6B85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C45A84-60D5-4696-8766-3AE3582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D85AE-2771-4497-926C-D28B0793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A3A6F5-D99E-4E6B-9F66-FE95A932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E787FA-07BB-421E-ACF0-56DC55D1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8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0E3DE-BD30-4201-B23F-FE3CBE60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BAFB2-1D39-4055-8E16-462E0758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663679-A8BC-4F2C-863A-262A242A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14C6D3-FAEC-44FD-A14C-5AA2B8D7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72B493-C1A0-43BB-A311-19D41BA9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76955-7021-4A72-A57C-3FF308A7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A8E89-92C4-4BAF-99FC-B93D30F9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3FFFA0-1849-42BA-8FD3-091476AFD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7F7C72-EC73-49DC-81DD-424B9649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E3F565-E854-4DFC-8CC3-CCD833A1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91769-3ED7-4F1E-AFAF-80A4A72F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5FA1C5-D3FC-4EA2-9063-15129869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12A9B-F838-413A-9CD2-B1F03D2F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2B201-30E7-4579-BA0A-8532604C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D60C8-331B-4DAE-9040-8FF2FFBEB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7025C-FDA0-4504-AAE9-9E55006B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DCCBF-DD18-45C3-B48A-C4179697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34208-E705-425B-88DD-53909D0C2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TIC TAC TOE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7D8B10-85B5-44A1-92E6-91EB9DF4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fr-FR" b="1" i="0" dirty="0">
                <a:effectLst/>
                <a:latin typeface="Segoe UI" panose="020B0502040204020203" pitchFamily="34" charset="0"/>
              </a:rPr>
              <a:t>DJENNANE Madjid, NGOUNÉ Cédric, LEIB Adrien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DDA9E-6F8D-4FEE-BC6E-333EFF8C5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0" r="16198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602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DB38FD78-8E7F-466E-BA03-8075D10C4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30443"/>
              </p:ext>
            </p:extLst>
          </p:nvPr>
        </p:nvGraphicFramePr>
        <p:xfrm>
          <a:off x="157615" y="4874106"/>
          <a:ext cx="2638074" cy="182709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51205">
                  <a:extLst>
                    <a:ext uri="{9D8B030D-6E8A-4147-A177-3AD203B41FA5}">
                      <a16:colId xmlns:a16="http://schemas.microsoft.com/office/drawing/2014/main" val="933785819"/>
                    </a:ext>
                  </a:extLst>
                </a:gridCol>
                <a:gridCol w="1186869">
                  <a:extLst>
                    <a:ext uri="{9D8B030D-6E8A-4147-A177-3AD203B41FA5}">
                      <a16:colId xmlns:a16="http://schemas.microsoft.com/office/drawing/2014/main" val="3592262957"/>
                    </a:ext>
                  </a:extLst>
                </a:gridCol>
              </a:tblGrid>
              <a:tr h="418708">
                <a:tc>
                  <a:txBody>
                    <a:bodyPr/>
                    <a:lstStyle/>
                    <a:p>
                      <a:r>
                        <a:rPr lang="fr-FR" sz="1900" dirty="0"/>
                        <a:t>PLAYER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FORME</a:t>
                      </a:r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2851981350"/>
                  </a:ext>
                </a:extLst>
              </a:tr>
              <a:tr h="989674">
                <a:tc>
                  <a:txBody>
                    <a:bodyPr/>
                    <a:lstStyle/>
                    <a:p>
                      <a:r>
                        <a:rPr lang="fr-FR" sz="1900"/>
                        <a:t>Joueur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endParaRPr lang="fr-FR" sz="1900"/>
                    </a:p>
                    <a:p>
                      <a:endParaRPr lang="fr-FR" sz="1900"/>
                    </a:p>
                    <a:p>
                      <a:endParaRPr lang="fr-FR" sz="1900"/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1875156730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fr-FR" sz="1900"/>
                        <a:t>Ordinateur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2655048812"/>
                  </a:ext>
                </a:extLst>
              </a:tr>
            </a:tbl>
          </a:graphicData>
        </a:graphic>
      </p:graphicFrame>
      <p:sp>
        <p:nvSpPr>
          <p:cNvPr id="13" name="Ellipse 12">
            <a:extLst>
              <a:ext uri="{FF2B5EF4-FFF2-40B4-BE49-F238E27FC236}">
                <a16:creationId xmlns:a16="http://schemas.microsoft.com/office/drawing/2014/main" id="{F36A2B25-07A8-497A-B52B-912F9F82C75E}"/>
              </a:ext>
            </a:extLst>
          </p:cNvPr>
          <p:cNvSpPr/>
          <p:nvPr/>
        </p:nvSpPr>
        <p:spPr>
          <a:xfrm>
            <a:off x="1797821" y="5442457"/>
            <a:ext cx="592954" cy="59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22221E20-CE1E-4482-9322-2BDFE14D236E}"/>
              </a:ext>
            </a:extLst>
          </p:cNvPr>
          <p:cNvSpPr/>
          <p:nvPr/>
        </p:nvSpPr>
        <p:spPr>
          <a:xfrm>
            <a:off x="1576425" y="6205029"/>
            <a:ext cx="1035745" cy="6529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436204E-5AC3-40E5-A875-562845E26F6E}"/>
              </a:ext>
            </a:extLst>
          </p:cNvPr>
          <p:cNvGrpSpPr/>
          <p:nvPr/>
        </p:nvGrpSpPr>
        <p:grpSpPr>
          <a:xfrm>
            <a:off x="3853095" y="1220780"/>
            <a:ext cx="5086719" cy="3793341"/>
            <a:chOff x="3853095" y="1220780"/>
            <a:chExt cx="5086719" cy="3793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D6253E-244E-4ABD-8213-9CE8B404760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2C0225F-6B33-4BBF-B2A5-A436AE3C3CDD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AEBAE4D-0F41-4E2B-A550-F7983D51226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53D12E4-B4A2-4542-9284-24E4A6748B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1398E8A-CC6E-49A8-B632-47E2A8E86D1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B7192CC-57A5-4314-9175-110246FBB79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B42B73A-1074-4DFC-8FB3-DCBD1904782A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B9E9600F-1BE7-41BC-9E9C-660A85CB0C27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EF350CCF-240B-44BB-9EC3-9DB80B82720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44C01639-CC77-4ABB-9223-424A83C7F838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1D84ABFA-01A5-401A-BDE4-79B994F548FD}"/>
              </a:ext>
            </a:extLst>
          </p:cNvPr>
          <p:cNvSpPr txBox="1"/>
          <p:nvPr/>
        </p:nvSpPr>
        <p:spPr>
          <a:xfrm>
            <a:off x="8478288" y="5442457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2956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49709" y="35880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019293" y="4931903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EEAF955C-3DEF-4563-BA95-F726EA9E9CE2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12121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4916547" y="3675526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4932928" y="4439946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10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502577EF-67A4-4EEA-B70B-F927A9BCD8D5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410891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4932928" y="4439946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10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068947" y="3827926"/>
            <a:ext cx="2358906" cy="1759117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318221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335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du joueur de jouer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1906786" cy="1421956"/>
            <a:chOff x="3853095" y="1220780"/>
            <a:chExt cx="5086719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9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de l’ordinateur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77285" cy="1421956"/>
            <a:chOff x="3853095" y="1220780"/>
            <a:chExt cx="7675712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493062" y="4112254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190780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45016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85973" y="169034"/>
            <a:ext cx="335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du joueur de jouer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77285" cy="1421956"/>
            <a:chOff x="3853095" y="1220780"/>
            <a:chExt cx="7675712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493062" y="4112254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68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64472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01295" y="121028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de l’ordinateur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97704" cy="1421956"/>
            <a:chOff x="3853095" y="1220780"/>
            <a:chExt cx="7730184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547534" y="3969263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Signe de multiplication 112">
            <a:extLst>
              <a:ext uri="{FF2B5EF4-FFF2-40B4-BE49-F238E27FC236}">
                <a16:creationId xmlns:a16="http://schemas.microsoft.com/office/drawing/2014/main" id="{38762066-6C53-445F-99A4-B5E16DDD9397}"/>
              </a:ext>
            </a:extLst>
          </p:cNvPr>
          <p:cNvSpPr/>
          <p:nvPr/>
        </p:nvSpPr>
        <p:spPr>
          <a:xfrm>
            <a:off x="8321534" y="4013268"/>
            <a:ext cx="388255" cy="3356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EA9CC3-6F19-4AF8-95BF-FA685DFECC3D}"/>
              </a:ext>
            </a:extLst>
          </p:cNvPr>
          <p:cNvSpPr txBox="1"/>
          <p:nvPr/>
        </p:nvSpPr>
        <p:spPr>
          <a:xfrm>
            <a:off x="8669262" y="251573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DF40453-79C3-4163-99CA-4060A5364EF6}"/>
              </a:ext>
            </a:extLst>
          </p:cNvPr>
          <p:cNvSpPr txBox="1"/>
          <p:nvPr/>
        </p:nvSpPr>
        <p:spPr>
          <a:xfrm>
            <a:off x="11250743" y="2563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42831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45016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964" y="31295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+1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97704" cy="1421956"/>
            <a:chOff x="3853095" y="1220780"/>
            <a:chExt cx="7730184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547534" y="3969263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Signe de multiplication 112">
            <a:extLst>
              <a:ext uri="{FF2B5EF4-FFF2-40B4-BE49-F238E27FC236}">
                <a16:creationId xmlns:a16="http://schemas.microsoft.com/office/drawing/2014/main" id="{38762066-6C53-445F-99A4-B5E16DDD9397}"/>
              </a:ext>
            </a:extLst>
          </p:cNvPr>
          <p:cNvSpPr/>
          <p:nvPr/>
        </p:nvSpPr>
        <p:spPr>
          <a:xfrm>
            <a:off x="8321534" y="4013268"/>
            <a:ext cx="388255" cy="3356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EA9CC3-6F19-4AF8-95BF-FA685DFECC3D}"/>
              </a:ext>
            </a:extLst>
          </p:cNvPr>
          <p:cNvSpPr txBox="1"/>
          <p:nvPr/>
        </p:nvSpPr>
        <p:spPr>
          <a:xfrm>
            <a:off x="8669262" y="251573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DF40453-79C3-4163-99CA-4060A5364EF6}"/>
              </a:ext>
            </a:extLst>
          </p:cNvPr>
          <p:cNvSpPr txBox="1"/>
          <p:nvPr/>
        </p:nvSpPr>
        <p:spPr>
          <a:xfrm>
            <a:off x="11250743" y="2563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99EEDC0-1AD0-4ACE-AB2D-3EB4B2548FA0}"/>
              </a:ext>
            </a:extLst>
          </p:cNvPr>
          <p:cNvSpPr txBox="1"/>
          <p:nvPr/>
        </p:nvSpPr>
        <p:spPr>
          <a:xfrm>
            <a:off x="8182853" y="82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52CEBD6B-AD02-481E-B111-EA50D4DA4648}"/>
              </a:ext>
            </a:extLst>
          </p:cNvPr>
          <p:cNvSpPr txBox="1"/>
          <p:nvPr/>
        </p:nvSpPr>
        <p:spPr>
          <a:xfrm>
            <a:off x="6286303" y="241480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A8F17D5-5608-4F93-BED3-C8001B6CAD2C}"/>
              </a:ext>
            </a:extLst>
          </p:cNvPr>
          <p:cNvSpPr/>
          <p:nvPr/>
        </p:nvSpPr>
        <p:spPr>
          <a:xfrm>
            <a:off x="755021" y="2663966"/>
            <a:ext cx="2872639" cy="349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24104D-2FBB-489D-8B81-BC51E34709CF}"/>
              </a:ext>
            </a:extLst>
          </p:cNvPr>
          <p:cNvSpPr txBox="1"/>
          <p:nvPr/>
        </p:nvSpPr>
        <p:spPr>
          <a:xfrm>
            <a:off x="755021" y="824845"/>
            <a:ext cx="107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RESULTAT</a:t>
            </a:r>
          </a:p>
        </p:txBody>
      </p:sp>
    </p:spTree>
    <p:extLst>
      <p:ext uri="{BB962C8B-B14F-4D97-AF65-F5344CB8AC3E}">
        <p14:creationId xmlns:p14="http://schemas.microsoft.com/office/powerpoint/2010/main" val="253318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2D8808-0A65-4E9E-BD95-BC4C4A8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/>
              <a:t>ALPHA BETA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EA0CA0A7-146B-4DE1-9ECC-45BF36C73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6776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AC3D03F-970F-4C56-AB0A-39DC148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EA0333-F512-45E7-B026-541DD698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4807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71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726CCC-3519-4EDC-BD60-3E938BF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93F31-BDFE-4E47-A8FB-2C9BF80D0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1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8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ophée">
            <a:extLst>
              <a:ext uri="{FF2B5EF4-FFF2-40B4-BE49-F238E27FC236}">
                <a16:creationId xmlns:a16="http://schemas.microsoft.com/office/drawing/2014/main" id="{8088FE6D-A70E-415E-BAE6-B2993AA5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40" y="1309599"/>
            <a:ext cx="3816084" cy="3816084"/>
          </a:xfrm>
          <a:prstGeom prst="rect">
            <a:avLst/>
          </a:prstGeom>
        </p:spPr>
      </p:pic>
      <p:sp>
        <p:nvSpPr>
          <p:cNvPr id="25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D8709-8B45-40EC-B8A7-0BD372EB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840" y="2435267"/>
            <a:ext cx="5840770" cy="3080459"/>
          </a:xfrm>
        </p:spPr>
        <p:txBody>
          <a:bodyPr anchor="t">
            <a:normAutofit/>
          </a:bodyPr>
          <a:lstStyle/>
          <a:p>
            <a:r>
              <a:rPr lang="fr-FR" sz="2400">
                <a:solidFill>
                  <a:srgbClr val="FEFFFF"/>
                </a:solidFill>
              </a:rPr>
              <a:t>Conditions de victoire</a:t>
            </a:r>
          </a:p>
          <a:p>
            <a:pPr lvl="1"/>
            <a:r>
              <a:rPr lang="fr-FR">
                <a:solidFill>
                  <a:srgbClr val="FEFFFF"/>
                </a:solidFill>
              </a:rPr>
              <a:t>Celle pour le minimax</a:t>
            </a:r>
          </a:p>
          <a:p>
            <a:pPr lvl="1"/>
            <a:r>
              <a:rPr lang="fr-FR">
                <a:solidFill>
                  <a:srgbClr val="FEFFFF"/>
                </a:solidFill>
              </a:rPr>
              <a:t>Celle pour l’alpha beta</a:t>
            </a:r>
          </a:p>
        </p:txBody>
      </p:sp>
    </p:spTree>
    <p:extLst>
      <p:ext uri="{BB962C8B-B14F-4D97-AF65-F5344CB8AC3E}">
        <p14:creationId xmlns:p14="http://schemas.microsoft.com/office/powerpoint/2010/main" val="62099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974FA-71A4-4E28-A2E0-532C5023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Comment le script va-t-il récupérer les conditions de victoire ? ( pour minimax )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955EA02-92FC-42E9-B684-7DF02CFFAAFD}"/>
              </a:ext>
            </a:extLst>
          </p:cNvPr>
          <p:cNvGrpSpPr/>
          <p:nvPr/>
        </p:nvGrpSpPr>
        <p:grpSpPr>
          <a:xfrm>
            <a:off x="1164926" y="1924848"/>
            <a:ext cx="4806381" cy="4481193"/>
            <a:chOff x="2587326" y="1670848"/>
            <a:chExt cx="4806381" cy="448119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D2D169C-6134-4F54-8966-8A6BC97EB3F3}"/>
                </a:ext>
              </a:extLst>
            </p:cNvPr>
            <p:cNvGrpSpPr/>
            <p:nvPr/>
          </p:nvGrpSpPr>
          <p:grpSpPr>
            <a:xfrm>
              <a:off x="3575322" y="2343355"/>
              <a:ext cx="3810000" cy="3808686"/>
              <a:chOff x="7548880" y="1587912"/>
              <a:chExt cx="3810000" cy="3808686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37BE1E8C-BFBB-4C40-8170-17573C242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401" y="1587912"/>
                <a:ext cx="20321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CF48D3A8-43FD-4BA1-86CB-B6EBB1B9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114" y="1587912"/>
                <a:ext cx="0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42EBDD9-3FD8-4C66-BA5A-72AE9E008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7744" y="1613310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B6B1C9D-1D97-4DED-BEE9-5FC8083FE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304" y="1655588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0DDCA2A-4491-41F2-B88B-5444BF94E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473456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7260A02-E551-4D85-985C-063DE29B6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96240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5D8566B-617F-4034-AE14-9AEA71B19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14435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B4CF96-830D-4179-9C2D-1D6CF0CCF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234171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8BE3968-E2F8-4384-9A30-EF643D84067A}"/>
                </a:ext>
              </a:extLst>
            </p:cNvPr>
            <p:cNvSpPr txBox="1"/>
            <p:nvPr/>
          </p:nvSpPr>
          <p:spPr>
            <a:xfrm>
              <a:off x="2602341" y="24766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2CD0B01-78DD-4B76-905D-F98F6706815E}"/>
                </a:ext>
              </a:extLst>
            </p:cNvPr>
            <p:cNvSpPr txBox="1"/>
            <p:nvPr/>
          </p:nvSpPr>
          <p:spPr>
            <a:xfrm>
              <a:off x="2602341" y="315069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CE1BAC0-DF4F-4E1F-8F7D-3B8FC467A109}"/>
                </a:ext>
              </a:extLst>
            </p:cNvPr>
            <p:cNvSpPr txBox="1"/>
            <p:nvPr/>
          </p:nvSpPr>
          <p:spPr>
            <a:xfrm>
              <a:off x="2602341" y="40540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36423C-3A54-4077-BEDD-84E0D84E6BB6}"/>
                </a:ext>
              </a:extLst>
            </p:cNvPr>
            <p:cNvSpPr txBox="1"/>
            <p:nvPr/>
          </p:nvSpPr>
          <p:spPr>
            <a:xfrm>
              <a:off x="2602341" y="49770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8B2DC35-4029-43C1-AA8A-74C8E3AFDFCA}"/>
                </a:ext>
              </a:extLst>
            </p:cNvPr>
            <p:cNvSpPr txBox="1"/>
            <p:nvPr/>
          </p:nvSpPr>
          <p:spPr>
            <a:xfrm>
              <a:off x="2587326" y="562358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4FF1565-8AE1-47CA-8AF5-605EAB27B2B4}"/>
                </a:ext>
              </a:extLst>
            </p:cNvPr>
            <p:cNvSpPr txBox="1"/>
            <p:nvPr/>
          </p:nvSpPr>
          <p:spPr>
            <a:xfrm>
              <a:off x="3539106" y="183581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341D26-05B7-4904-8A72-0B0BC2C419D1}"/>
                </a:ext>
              </a:extLst>
            </p:cNvPr>
            <p:cNvSpPr txBox="1"/>
            <p:nvPr/>
          </p:nvSpPr>
          <p:spPr>
            <a:xfrm>
              <a:off x="5356448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7516C53-B4F9-4E1A-AC13-012B94F8BEA9}"/>
                </a:ext>
              </a:extLst>
            </p:cNvPr>
            <p:cNvSpPr txBox="1"/>
            <p:nvPr/>
          </p:nvSpPr>
          <p:spPr>
            <a:xfrm>
              <a:off x="6298366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752DBCD-DABB-4CEB-A8B4-8E289D4CC9A3}"/>
                </a:ext>
              </a:extLst>
            </p:cNvPr>
            <p:cNvSpPr txBox="1"/>
            <p:nvPr/>
          </p:nvSpPr>
          <p:spPr>
            <a:xfrm>
              <a:off x="7092021" y="185080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0118EE7-5D4D-41C6-811F-7AA01C7EF437}"/>
                </a:ext>
              </a:extLst>
            </p:cNvPr>
            <p:cNvSpPr txBox="1"/>
            <p:nvPr/>
          </p:nvSpPr>
          <p:spPr>
            <a:xfrm>
              <a:off x="4481024" y="18886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7837F109-AE48-4F9F-8CFA-E65E33B9AA81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25" y="2725808"/>
              <a:ext cx="302473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5D710E5-9FB1-4432-9D04-94F6640F99E2}"/>
                </a:ext>
              </a:extLst>
            </p:cNvPr>
            <p:cNvCxnSpPr>
              <a:cxnSpLocks/>
            </p:cNvCxnSpPr>
            <p:nvPr/>
          </p:nvCxnSpPr>
          <p:spPr>
            <a:xfrm>
              <a:off x="3719431" y="2725808"/>
              <a:ext cx="0" cy="234798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698876D2-6CD9-4090-AEED-5E8B7A2F87E5}"/>
                </a:ext>
              </a:extLst>
            </p:cNvPr>
            <p:cNvCxnSpPr>
              <a:cxnSpLocks/>
            </p:cNvCxnSpPr>
            <p:nvPr/>
          </p:nvCxnSpPr>
          <p:spPr>
            <a:xfrm>
              <a:off x="3719431" y="2725808"/>
              <a:ext cx="2578935" cy="234798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93311AD8-CAD4-4BE4-95C8-74315DBA6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9147" y="1670848"/>
              <a:ext cx="987069" cy="102469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7B3C672-4895-4B6B-95BD-BCE1D14F484A}"/>
              </a:ext>
            </a:extLst>
          </p:cNvPr>
          <p:cNvSpPr txBox="1"/>
          <p:nvPr/>
        </p:nvSpPr>
        <p:spPr>
          <a:xfrm>
            <a:off x="8056102" y="3774025"/>
            <a:ext cx="3297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Itérer sur chaque case de la grille</a:t>
            </a:r>
          </a:p>
          <a:p>
            <a:r>
              <a:rPr lang="fr-FR"/>
              <a:t>Enregistrer si c’est possible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colonne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diagonal qui va vers le haut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diagonal qui va vers le bas</a:t>
            </a:r>
          </a:p>
        </p:txBody>
      </p:sp>
    </p:spTree>
    <p:extLst>
      <p:ext uri="{BB962C8B-B14F-4D97-AF65-F5344CB8AC3E}">
        <p14:creationId xmlns:p14="http://schemas.microsoft.com/office/powerpoint/2010/main" val="132137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974FA-71A4-4E28-A2E0-532C5023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Comment le script va-t-il récupérer les conditions de victoire ? ( pour </a:t>
            </a:r>
            <a:r>
              <a:rPr lang="fr-FR" err="1"/>
              <a:t>alphabeta</a:t>
            </a:r>
            <a:r>
              <a:rPr lang="fr-FR"/>
              <a:t> )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955EA02-92FC-42E9-B684-7DF02CFFAAFD}"/>
              </a:ext>
            </a:extLst>
          </p:cNvPr>
          <p:cNvGrpSpPr/>
          <p:nvPr/>
        </p:nvGrpSpPr>
        <p:grpSpPr>
          <a:xfrm>
            <a:off x="1164926" y="2089818"/>
            <a:ext cx="4806381" cy="4316223"/>
            <a:chOff x="2587326" y="1835818"/>
            <a:chExt cx="4806381" cy="43162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D2D169C-6134-4F54-8966-8A6BC97EB3F3}"/>
                </a:ext>
              </a:extLst>
            </p:cNvPr>
            <p:cNvGrpSpPr/>
            <p:nvPr/>
          </p:nvGrpSpPr>
          <p:grpSpPr>
            <a:xfrm>
              <a:off x="3575322" y="2343355"/>
              <a:ext cx="3810000" cy="3808686"/>
              <a:chOff x="7548880" y="1587912"/>
              <a:chExt cx="3810000" cy="3808686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37BE1E8C-BFBB-4C40-8170-17573C242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401" y="1587912"/>
                <a:ext cx="20321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CF48D3A8-43FD-4BA1-86CB-B6EBB1B9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114" y="1587912"/>
                <a:ext cx="0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42EBDD9-3FD8-4C66-BA5A-72AE9E008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7744" y="1613310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B6B1C9D-1D97-4DED-BEE9-5FC8083FE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304" y="1655588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0DDCA2A-4491-41F2-B88B-5444BF94E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473456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7260A02-E551-4D85-985C-063DE29B6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96240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5D8566B-617F-4034-AE14-9AEA71B19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14435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B4CF96-830D-4179-9C2D-1D6CF0CCF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234171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8BE3968-E2F8-4384-9A30-EF643D84067A}"/>
                </a:ext>
              </a:extLst>
            </p:cNvPr>
            <p:cNvSpPr txBox="1"/>
            <p:nvPr/>
          </p:nvSpPr>
          <p:spPr>
            <a:xfrm>
              <a:off x="2602341" y="24766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2CD0B01-78DD-4B76-905D-F98F6706815E}"/>
                </a:ext>
              </a:extLst>
            </p:cNvPr>
            <p:cNvSpPr txBox="1"/>
            <p:nvPr/>
          </p:nvSpPr>
          <p:spPr>
            <a:xfrm>
              <a:off x="2602341" y="315069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CE1BAC0-DF4F-4E1F-8F7D-3B8FC467A109}"/>
                </a:ext>
              </a:extLst>
            </p:cNvPr>
            <p:cNvSpPr txBox="1"/>
            <p:nvPr/>
          </p:nvSpPr>
          <p:spPr>
            <a:xfrm>
              <a:off x="2602341" y="40540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36423C-3A54-4077-BEDD-84E0D84E6BB6}"/>
                </a:ext>
              </a:extLst>
            </p:cNvPr>
            <p:cNvSpPr txBox="1"/>
            <p:nvPr/>
          </p:nvSpPr>
          <p:spPr>
            <a:xfrm>
              <a:off x="2602341" y="49770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8B2DC35-4029-43C1-AA8A-74C8E3AFDFCA}"/>
                </a:ext>
              </a:extLst>
            </p:cNvPr>
            <p:cNvSpPr txBox="1"/>
            <p:nvPr/>
          </p:nvSpPr>
          <p:spPr>
            <a:xfrm>
              <a:off x="2587326" y="562358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4FF1565-8AE1-47CA-8AF5-605EAB27B2B4}"/>
                </a:ext>
              </a:extLst>
            </p:cNvPr>
            <p:cNvSpPr txBox="1"/>
            <p:nvPr/>
          </p:nvSpPr>
          <p:spPr>
            <a:xfrm>
              <a:off x="3539106" y="183581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341D26-05B7-4904-8A72-0B0BC2C419D1}"/>
                </a:ext>
              </a:extLst>
            </p:cNvPr>
            <p:cNvSpPr txBox="1"/>
            <p:nvPr/>
          </p:nvSpPr>
          <p:spPr>
            <a:xfrm>
              <a:off x="5356448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7516C53-B4F9-4E1A-AC13-012B94F8BEA9}"/>
                </a:ext>
              </a:extLst>
            </p:cNvPr>
            <p:cNvSpPr txBox="1"/>
            <p:nvPr/>
          </p:nvSpPr>
          <p:spPr>
            <a:xfrm>
              <a:off x="6298366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752DBCD-DABB-4CEB-A8B4-8E289D4CC9A3}"/>
                </a:ext>
              </a:extLst>
            </p:cNvPr>
            <p:cNvSpPr txBox="1"/>
            <p:nvPr/>
          </p:nvSpPr>
          <p:spPr>
            <a:xfrm>
              <a:off x="7092021" y="185080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0118EE7-5D4D-41C6-811F-7AA01C7EF437}"/>
                </a:ext>
              </a:extLst>
            </p:cNvPr>
            <p:cNvSpPr txBox="1"/>
            <p:nvPr/>
          </p:nvSpPr>
          <p:spPr>
            <a:xfrm>
              <a:off x="4481024" y="18886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</p:grp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77E5290-F3AF-45A3-8D5B-264CB61270A3}"/>
              </a:ext>
            </a:extLst>
          </p:cNvPr>
          <p:cNvCxnSpPr/>
          <p:nvPr/>
        </p:nvCxnSpPr>
        <p:spPr>
          <a:xfrm>
            <a:off x="4070497" y="2661684"/>
            <a:ext cx="28354" cy="351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D309063-2EFA-4029-94A5-8DF81B1F4975}"/>
              </a:ext>
            </a:extLst>
          </p:cNvPr>
          <p:cNvCxnSpPr/>
          <p:nvPr/>
        </p:nvCxnSpPr>
        <p:spPr>
          <a:xfrm flipV="1">
            <a:off x="3831265" y="2902689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9C3D3AB-79FC-4F48-A0AE-174F941471A7}"/>
              </a:ext>
            </a:extLst>
          </p:cNvPr>
          <p:cNvCxnSpPr>
            <a:cxnSpLocks/>
          </p:cNvCxnSpPr>
          <p:nvPr/>
        </p:nvCxnSpPr>
        <p:spPr>
          <a:xfrm>
            <a:off x="3831265" y="5151474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3C92E87-8162-46FC-AB5B-2201F21E6159}"/>
              </a:ext>
            </a:extLst>
          </p:cNvPr>
          <p:cNvCxnSpPr>
            <a:cxnSpLocks/>
          </p:cNvCxnSpPr>
          <p:nvPr/>
        </p:nvCxnSpPr>
        <p:spPr>
          <a:xfrm>
            <a:off x="3831264" y="4433776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22DB94E-64EB-458A-89E9-C301F0D9A386}"/>
              </a:ext>
            </a:extLst>
          </p:cNvPr>
          <p:cNvCxnSpPr>
            <a:cxnSpLocks/>
          </p:cNvCxnSpPr>
          <p:nvPr/>
        </p:nvCxnSpPr>
        <p:spPr>
          <a:xfrm>
            <a:off x="3831265" y="3600893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A6E09FA-7B9C-4272-B884-3DC71ECB5AB3}"/>
              </a:ext>
            </a:extLst>
          </p:cNvPr>
          <p:cNvCxnSpPr>
            <a:cxnSpLocks/>
          </p:cNvCxnSpPr>
          <p:nvPr/>
        </p:nvCxnSpPr>
        <p:spPr>
          <a:xfrm>
            <a:off x="3831265" y="2874335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A8977A-9306-4316-8593-9782B38F5564}"/>
              </a:ext>
            </a:extLst>
          </p:cNvPr>
          <p:cNvCxnSpPr>
            <a:cxnSpLocks/>
          </p:cNvCxnSpPr>
          <p:nvPr/>
        </p:nvCxnSpPr>
        <p:spPr>
          <a:xfrm flipV="1">
            <a:off x="3840125" y="5179828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B2D91A7-8BCC-45D2-959E-28C04C619377}"/>
              </a:ext>
            </a:extLst>
          </p:cNvPr>
          <p:cNvCxnSpPr>
            <a:cxnSpLocks/>
          </p:cNvCxnSpPr>
          <p:nvPr/>
        </p:nvCxnSpPr>
        <p:spPr>
          <a:xfrm flipV="1">
            <a:off x="3840125" y="3629247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9BBFE6F-A8AF-4E5E-B017-215D68F62985}"/>
              </a:ext>
            </a:extLst>
          </p:cNvPr>
          <p:cNvCxnSpPr>
            <a:cxnSpLocks/>
          </p:cNvCxnSpPr>
          <p:nvPr/>
        </p:nvCxnSpPr>
        <p:spPr>
          <a:xfrm flipV="1">
            <a:off x="3840125" y="4435549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FF505B-5C04-42C1-8926-DBA14FF19848}"/>
              </a:ext>
            </a:extLst>
          </p:cNvPr>
          <p:cNvCxnSpPr/>
          <p:nvPr/>
        </p:nvCxnSpPr>
        <p:spPr>
          <a:xfrm flipV="1">
            <a:off x="2281792" y="4569564"/>
            <a:ext cx="3599121" cy="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890A5F6-09AE-42BD-ABA9-D8D66D180F1F}"/>
              </a:ext>
            </a:extLst>
          </p:cNvPr>
          <p:cNvSpPr txBox="1"/>
          <p:nvPr/>
        </p:nvSpPr>
        <p:spPr>
          <a:xfrm>
            <a:off x="7597406" y="3282359"/>
            <a:ext cx="411657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Itérer sur la colonne du milieu et vérifier les deux diagonales et les lignes en partant de chaque position.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Itérer sur la ligne du milieu et vérifier les colonnes en partant de chaque position.</a:t>
            </a:r>
          </a:p>
        </p:txBody>
      </p:sp>
    </p:spTree>
    <p:extLst>
      <p:ext uri="{BB962C8B-B14F-4D97-AF65-F5344CB8AC3E}">
        <p14:creationId xmlns:p14="http://schemas.microsoft.com/office/powerpoint/2010/main" val="288707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982E2-94DD-4BB0-8BA2-C96462AE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/>
              <a:t>DEMO</a:t>
            </a:r>
          </a:p>
        </p:txBody>
      </p:sp>
      <p:pic>
        <p:nvPicPr>
          <p:cNvPr id="1028" name="Picture 4" descr="Résultat de recherche d'images pour &quot;L M et N Death note image&quot;">
            <a:extLst>
              <a:ext uri="{FF2B5EF4-FFF2-40B4-BE49-F238E27FC236}">
                <a16:creationId xmlns:a16="http://schemas.microsoft.com/office/drawing/2014/main" id="{E7E82AAD-DD1B-46A2-AB01-DAC65763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r="68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AD9E5-8529-4D05-B66C-2C37DB7E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 Tac </a:t>
            </a:r>
            <a:r>
              <a:rPr lang="fr-FR" dirty="0" err="1"/>
              <a:t>Toe</a:t>
            </a:r>
            <a:r>
              <a:rPr lang="fr-FR" dirty="0"/>
              <a:t>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50B3F-3B05-48D7-9951-A12F1B64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Jeu de réflexion</a:t>
            </a:r>
          </a:p>
          <a:p>
            <a:r>
              <a:rPr lang="fr-FR" dirty="0"/>
              <a:t>Deux joueurs</a:t>
            </a:r>
          </a:p>
          <a:p>
            <a:r>
              <a:rPr lang="fr-FR" dirty="0"/>
              <a:t>Tour par tour</a:t>
            </a:r>
          </a:p>
          <a:p>
            <a:r>
              <a:rPr lang="fr-FR" dirty="0"/>
              <a:t>But : créer un alignement (en ligne, en colonne ou en diagonale).</a:t>
            </a:r>
          </a:p>
          <a:p>
            <a:r>
              <a:rPr lang="fr-FR" dirty="0"/>
              <a:t>3 fins sont possibles : la victoire, la défaite ou le nul.</a:t>
            </a:r>
          </a:p>
        </p:txBody>
      </p:sp>
    </p:spTree>
    <p:extLst>
      <p:ext uri="{BB962C8B-B14F-4D97-AF65-F5344CB8AC3E}">
        <p14:creationId xmlns:p14="http://schemas.microsoft.com/office/powerpoint/2010/main" val="228539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E728C89-46C3-4991-8475-36F57AE0E4BA}"/>
              </a:ext>
            </a:extLst>
          </p:cNvPr>
          <p:cNvCxnSpPr>
            <a:cxnSpLocks/>
          </p:cNvCxnSpPr>
          <p:nvPr/>
        </p:nvCxnSpPr>
        <p:spPr>
          <a:xfrm>
            <a:off x="6096000" y="1247138"/>
            <a:ext cx="0" cy="557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A6780B78-DC87-4C2B-B0B4-3A5802AF7472}"/>
              </a:ext>
            </a:extLst>
          </p:cNvPr>
          <p:cNvGrpSpPr/>
          <p:nvPr/>
        </p:nvGrpSpPr>
        <p:grpSpPr>
          <a:xfrm>
            <a:off x="1193296" y="2197998"/>
            <a:ext cx="3169920" cy="2997200"/>
            <a:chOff x="1280160" y="1137920"/>
            <a:chExt cx="3169920" cy="299720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22842F5-B3FF-4A1B-827C-3D050723C643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97" y="1137920"/>
              <a:ext cx="0" cy="2854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4B07C42-1C1C-475D-AE29-F0AB7A22CA6E}"/>
                </a:ext>
              </a:extLst>
            </p:cNvPr>
            <p:cNvCxnSpPr>
              <a:cxnSpLocks/>
            </p:cNvCxnSpPr>
            <p:nvPr/>
          </p:nvCxnSpPr>
          <p:spPr>
            <a:xfrm>
              <a:off x="3646656" y="1137920"/>
              <a:ext cx="31264" cy="299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1E3902D-7947-4364-8BDD-8F24BF0FA417}"/>
                </a:ext>
              </a:extLst>
            </p:cNvPr>
            <p:cNvCxnSpPr>
              <a:cxnSpLocks/>
            </p:cNvCxnSpPr>
            <p:nvPr/>
          </p:nvCxnSpPr>
          <p:spPr>
            <a:xfrm>
              <a:off x="1280160" y="2103120"/>
              <a:ext cx="316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080892E-512B-4445-84FC-95FF74272681}"/>
                </a:ext>
              </a:extLst>
            </p:cNvPr>
            <p:cNvCxnSpPr>
              <a:cxnSpLocks/>
            </p:cNvCxnSpPr>
            <p:nvPr/>
          </p:nvCxnSpPr>
          <p:spPr>
            <a:xfrm>
              <a:off x="1280160" y="3144355"/>
              <a:ext cx="3007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94D08437-7353-45EB-9333-CA84BCDB5B42}"/>
                </a:ext>
              </a:extLst>
            </p:cNvPr>
            <p:cNvSpPr/>
            <p:nvPr/>
          </p:nvSpPr>
          <p:spPr>
            <a:xfrm>
              <a:off x="2808129" y="1475823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EB6EF7E-1584-4E15-A6EA-EB07A2FEB530}"/>
                </a:ext>
              </a:extLst>
            </p:cNvPr>
            <p:cNvSpPr/>
            <p:nvPr/>
          </p:nvSpPr>
          <p:spPr>
            <a:xfrm>
              <a:off x="3970078" y="1518101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D61A368-F0C0-4A77-8F0D-D00FED112A46}"/>
                </a:ext>
              </a:extLst>
            </p:cNvPr>
            <p:cNvSpPr/>
            <p:nvPr/>
          </p:nvSpPr>
          <p:spPr>
            <a:xfrm>
              <a:off x="1650545" y="1522364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118D7AD-2D2B-4690-8CAD-4539C7F20ADB}"/>
                </a:ext>
              </a:extLst>
            </p:cNvPr>
            <p:cNvSpPr/>
            <p:nvPr/>
          </p:nvSpPr>
          <p:spPr>
            <a:xfrm>
              <a:off x="2844016" y="245544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C7BA153-7EC8-4817-B264-EA7D548974AB}"/>
                </a:ext>
              </a:extLst>
            </p:cNvPr>
            <p:cNvSpPr/>
            <p:nvPr/>
          </p:nvSpPr>
          <p:spPr>
            <a:xfrm>
              <a:off x="4046993" y="348635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A2E5DE6-C5ED-42DD-AD7E-643E0B82339E}"/>
                </a:ext>
              </a:extLst>
            </p:cNvPr>
            <p:cNvSpPr/>
            <p:nvPr/>
          </p:nvSpPr>
          <p:spPr>
            <a:xfrm>
              <a:off x="1604497" y="245544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D47A440-31FB-4E2C-BB73-A78155375A23}"/>
                </a:ext>
              </a:extLst>
            </p:cNvPr>
            <p:cNvSpPr/>
            <p:nvPr/>
          </p:nvSpPr>
          <p:spPr>
            <a:xfrm>
              <a:off x="1613218" y="3420805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E8EAC54-A086-4779-9D9F-63FA757056B7}"/>
              </a:ext>
            </a:extLst>
          </p:cNvPr>
          <p:cNvGrpSpPr/>
          <p:nvPr/>
        </p:nvGrpSpPr>
        <p:grpSpPr>
          <a:xfrm>
            <a:off x="7410066" y="2140155"/>
            <a:ext cx="3917255" cy="3808686"/>
            <a:chOff x="7512664" y="1587912"/>
            <a:chExt cx="3917255" cy="3808686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231D5EF-AD48-4777-8CF8-CAF556019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401" y="1587912"/>
              <a:ext cx="20321" cy="36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17F9C46-619B-4A7B-B8EA-76FC99FF0F8C}"/>
                </a:ext>
              </a:extLst>
            </p:cNvPr>
            <p:cNvCxnSpPr>
              <a:cxnSpLocks/>
            </p:cNvCxnSpPr>
            <p:nvPr/>
          </p:nvCxnSpPr>
          <p:spPr>
            <a:xfrm>
              <a:off x="8936114" y="1587912"/>
              <a:ext cx="0" cy="36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FFFDA4B-4EEC-49A6-AFAF-311E60C37130}"/>
                </a:ext>
              </a:extLst>
            </p:cNvPr>
            <p:cNvCxnSpPr>
              <a:cxnSpLocks/>
            </p:cNvCxnSpPr>
            <p:nvPr/>
          </p:nvCxnSpPr>
          <p:spPr>
            <a:xfrm>
              <a:off x="9967744" y="1613310"/>
              <a:ext cx="0" cy="3741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4EF1AD6-FC60-4FEA-8ABD-484C452F2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304" y="1655588"/>
              <a:ext cx="0" cy="3741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D7F3E4E-654F-4702-9F29-ABA18381CB42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473456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6FFC76A-C0F5-48FE-B6D3-43314AE2A46E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39624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C9763C4-0A9B-4C5C-83F9-EF7838AB3AFF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314435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38A131E-4060-439A-BD7D-A74A683AFB9B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234171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F92EF96-2DBC-49BB-ACFA-441225758A52}"/>
                </a:ext>
              </a:extLst>
            </p:cNvPr>
            <p:cNvSpPr/>
            <p:nvPr/>
          </p:nvSpPr>
          <p:spPr>
            <a:xfrm>
              <a:off x="7512664" y="1721956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06857130-7B7B-45CC-81B3-414CE7581884}"/>
                </a:ext>
              </a:extLst>
            </p:cNvPr>
            <p:cNvSpPr/>
            <p:nvPr/>
          </p:nvSpPr>
          <p:spPr>
            <a:xfrm>
              <a:off x="8267248" y="2545898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3F49598-2675-410F-831A-2C31332832DA}"/>
                </a:ext>
              </a:extLst>
            </p:cNvPr>
            <p:cNvSpPr/>
            <p:nvPr/>
          </p:nvSpPr>
          <p:spPr>
            <a:xfrm>
              <a:off x="9234017" y="3392948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74CC8E01-EC60-4ADD-8E4F-B5E2B686FBF1}"/>
                </a:ext>
              </a:extLst>
            </p:cNvPr>
            <p:cNvSpPr/>
            <p:nvPr/>
          </p:nvSpPr>
          <p:spPr>
            <a:xfrm>
              <a:off x="10199874" y="421656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ADD5C26-F6E3-44E1-A5EB-6852D3A0438F}"/>
                </a:ext>
              </a:extLst>
            </p:cNvPr>
            <p:cNvSpPr/>
            <p:nvPr/>
          </p:nvSpPr>
          <p:spPr>
            <a:xfrm>
              <a:off x="11034785" y="1822328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D6ED10AA-EFD1-4B78-86A5-68B03924A78B}"/>
                </a:ext>
              </a:extLst>
            </p:cNvPr>
            <p:cNvSpPr/>
            <p:nvPr/>
          </p:nvSpPr>
          <p:spPr>
            <a:xfrm>
              <a:off x="11056785" y="2627095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0B402BC-B065-4E00-B41D-A0203EAE1A2D}"/>
                </a:ext>
              </a:extLst>
            </p:cNvPr>
            <p:cNvSpPr/>
            <p:nvPr/>
          </p:nvSpPr>
          <p:spPr>
            <a:xfrm>
              <a:off x="11068625" y="3446693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688B4C96-75CE-47DB-9070-54A70B1E1DDD}"/>
                </a:ext>
              </a:extLst>
            </p:cNvPr>
            <p:cNvSpPr/>
            <p:nvPr/>
          </p:nvSpPr>
          <p:spPr>
            <a:xfrm>
              <a:off x="11154944" y="4155932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4276631-EE1A-43F0-BCD6-6AA3000C0069}"/>
                </a:ext>
              </a:extLst>
            </p:cNvPr>
            <p:cNvSpPr/>
            <p:nvPr/>
          </p:nvSpPr>
          <p:spPr>
            <a:xfrm>
              <a:off x="7530900" y="4928420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774E46D-F25B-4229-9FFE-98617DE7C465}"/>
                </a:ext>
              </a:extLst>
            </p:cNvPr>
            <p:cNvSpPr/>
            <p:nvPr/>
          </p:nvSpPr>
          <p:spPr>
            <a:xfrm>
              <a:off x="8404735" y="497758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27173A5B-66A9-4405-B410-50FB6C8DDB40}"/>
                </a:ext>
              </a:extLst>
            </p:cNvPr>
            <p:cNvSpPr/>
            <p:nvPr/>
          </p:nvSpPr>
          <p:spPr>
            <a:xfrm>
              <a:off x="9330006" y="497758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73D0AEC-6EB5-4FA7-85CB-EB2B58D20ACA}"/>
                </a:ext>
              </a:extLst>
            </p:cNvPr>
            <p:cNvSpPr/>
            <p:nvPr/>
          </p:nvSpPr>
          <p:spPr>
            <a:xfrm>
              <a:off x="10247712" y="5038214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BCFE2C9E-9649-4BD0-8570-25B1AD73758D}"/>
              </a:ext>
            </a:extLst>
          </p:cNvPr>
          <p:cNvSpPr txBox="1"/>
          <p:nvPr/>
        </p:nvSpPr>
        <p:spPr>
          <a:xfrm>
            <a:off x="4815489" y="282056"/>
            <a:ext cx="25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Définissons de la victoire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2CB42B0-C467-4CD1-8031-ECE801D4B0E2}"/>
              </a:ext>
            </a:extLst>
          </p:cNvPr>
          <p:cNvSpPr txBox="1"/>
          <p:nvPr/>
        </p:nvSpPr>
        <p:spPr>
          <a:xfrm>
            <a:off x="2026760" y="130804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Grille à 3 x 3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6BBCED1-25D4-4EDB-8E4D-E4DA289BF665}"/>
              </a:ext>
            </a:extLst>
          </p:cNvPr>
          <p:cNvSpPr txBox="1"/>
          <p:nvPr/>
        </p:nvSpPr>
        <p:spPr>
          <a:xfrm>
            <a:off x="9131419" y="12087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Grille à 5 x 5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0FA3B18-9BAB-4719-BD22-8FB127D9ADB3}"/>
              </a:ext>
            </a:extLst>
          </p:cNvPr>
          <p:cNvCxnSpPr/>
          <p:nvPr/>
        </p:nvCxnSpPr>
        <p:spPr>
          <a:xfrm flipH="1">
            <a:off x="1663841" y="2207831"/>
            <a:ext cx="37327" cy="332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78FFC0D-4BFE-4D69-B5D6-90030FA41D11}"/>
              </a:ext>
            </a:extLst>
          </p:cNvPr>
          <p:cNvCxnSpPr/>
          <p:nvPr/>
        </p:nvCxnSpPr>
        <p:spPr>
          <a:xfrm>
            <a:off x="1095604" y="2673388"/>
            <a:ext cx="3897530" cy="4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C0442E6-CA34-4A0D-AA7C-DC227C8E54F5}"/>
              </a:ext>
            </a:extLst>
          </p:cNvPr>
          <p:cNvCxnSpPr/>
          <p:nvPr/>
        </p:nvCxnSpPr>
        <p:spPr>
          <a:xfrm>
            <a:off x="1193296" y="2276661"/>
            <a:ext cx="3344603" cy="277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7DCACE9-902F-4133-A123-98B3059FD513}"/>
              </a:ext>
            </a:extLst>
          </p:cNvPr>
          <p:cNvCxnSpPr/>
          <p:nvPr/>
        </p:nvCxnSpPr>
        <p:spPr>
          <a:xfrm>
            <a:off x="7122160" y="2140155"/>
            <a:ext cx="3444240" cy="30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7B06C7D-CD47-448C-80FB-79F558CA8380}"/>
              </a:ext>
            </a:extLst>
          </p:cNvPr>
          <p:cNvCxnSpPr>
            <a:cxnSpLocks/>
            <a:endCxn id="63" idx="4"/>
          </p:cNvCxnSpPr>
          <p:nvPr/>
        </p:nvCxnSpPr>
        <p:spPr>
          <a:xfrm>
            <a:off x="11091674" y="1677381"/>
            <a:ext cx="98160" cy="330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F7BDFA0-18E8-4581-81B4-4A27B9BCD459}"/>
              </a:ext>
            </a:extLst>
          </p:cNvPr>
          <p:cNvCxnSpPr>
            <a:cxnSpLocks/>
          </p:cNvCxnSpPr>
          <p:nvPr/>
        </p:nvCxnSpPr>
        <p:spPr>
          <a:xfrm>
            <a:off x="6817360" y="5603975"/>
            <a:ext cx="3857007" cy="15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9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3B720-249F-4271-8AEB-91724CFD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3 fins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29938C0-5123-46A2-AA0F-C9BE00A2C6C7}"/>
              </a:ext>
            </a:extLst>
          </p:cNvPr>
          <p:cNvGrpSpPr/>
          <p:nvPr/>
        </p:nvGrpSpPr>
        <p:grpSpPr>
          <a:xfrm>
            <a:off x="144157" y="2688864"/>
            <a:ext cx="3433377" cy="256038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5DCE5E3-7DFE-49DF-8FEB-FAF7A3160D3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E87B08D-AAA6-4AE3-BB10-C8B99EC70EF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D3DE00D-93B1-43BC-BE6B-9FE9B5D2F63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789EB6-DCA5-43C0-8D4A-18884DA7530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70B56E0-922E-4716-A778-2DAA4F24145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DFA2D31F-B6CD-4EE0-A146-0F98A9CBCB72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76F404AA-F085-419B-B420-B41B2DBA7BE3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B44553D9-67C2-4D64-97F5-642E4D60ECB6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C1B1971-318F-4A1F-96C0-D81EB52BFAFD}"/>
              </a:ext>
            </a:extLst>
          </p:cNvPr>
          <p:cNvGrpSpPr/>
          <p:nvPr/>
        </p:nvGrpSpPr>
        <p:grpSpPr>
          <a:xfrm>
            <a:off x="4116629" y="2688864"/>
            <a:ext cx="3433377" cy="2560387"/>
            <a:chOff x="3853095" y="1220780"/>
            <a:chExt cx="5086719" cy="3793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85C64EF-BDCB-4DCE-BDC8-AC7CB088D26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E070801-25D9-46CC-915A-89A56038CE3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2063D3D-CB31-43EE-8FDB-223C35F3B62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0C8B1CF-0963-4DCE-86F9-0EE074F103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96B6055-E99E-49EC-8498-3229C71C10C4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AC881F-614C-435F-A987-88B1D185300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AC12885-71A8-4715-9799-D6DCE81E5F20}"/>
                </a:ext>
              </a:extLst>
            </p:cNvPr>
            <p:cNvSpPr/>
            <p:nvPr/>
          </p:nvSpPr>
          <p:spPr>
            <a:xfrm>
              <a:off x="5982287" y="2901640"/>
              <a:ext cx="592953" cy="592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Signe de multiplication 22">
              <a:extLst>
                <a:ext uri="{FF2B5EF4-FFF2-40B4-BE49-F238E27FC236}">
                  <a16:creationId xmlns:a16="http://schemas.microsoft.com/office/drawing/2014/main" id="{CD5FB235-ACAD-4D0A-814D-613277B100CC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Signe de multiplication 23">
              <a:extLst>
                <a:ext uri="{FF2B5EF4-FFF2-40B4-BE49-F238E27FC236}">
                  <a16:creationId xmlns:a16="http://schemas.microsoft.com/office/drawing/2014/main" id="{BB655F0D-EACD-4031-94F2-67B9B4CF8FE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Signe de multiplication 24">
              <a:extLst>
                <a:ext uri="{FF2B5EF4-FFF2-40B4-BE49-F238E27FC236}">
                  <a16:creationId xmlns:a16="http://schemas.microsoft.com/office/drawing/2014/main" id="{1359FE8D-7757-4779-A17F-50097A47ADCA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6B49E13-8859-440D-B552-4280AAA290BE}"/>
              </a:ext>
            </a:extLst>
          </p:cNvPr>
          <p:cNvGrpSpPr/>
          <p:nvPr/>
        </p:nvGrpSpPr>
        <p:grpSpPr>
          <a:xfrm>
            <a:off x="8416100" y="2651884"/>
            <a:ext cx="3433377" cy="2465881"/>
            <a:chOff x="3853095" y="1220780"/>
            <a:chExt cx="5086719" cy="3653326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858826D-9DFB-4F61-9271-F8D3249FE6D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3DD08B2-A7FB-46EB-8E49-DACAD39720C2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2812EF6-21B3-459E-ABC7-C11F7F70DE7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BFD1F23-22FC-4C52-82C3-14ED2176D12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03496D3-1A80-452E-ACE8-B9B991F135EB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BAB66280-10A1-41FA-9735-64769BA95C0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55D47793-8674-4077-BA4B-993161A765E1}"/>
                </a:ext>
              </a:extLst>
            </p:cNvPr>
            <p:cNvSpPr/>
            <p:nvPr/>
          </p:nvSpPr>
          <p:spPr>
            <a:xfrm>
              <a:off x="5724321" y="1306457"/>
              <a:ext cx="1035746" cy="89548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2ED59BA-F52A-41C4-B2BB-47C1EB10BA32}"/>
              </a:ext>
            </a:extLst>
          </p:cNvPr>
          <p:cNvCxnSpPr>
            <a:cxnSpLocks/>
          </p:cNvCxnSpPr>
          <p:nvPr/>
        </p:nvCxnSpPr>
        <p:spPr>
          <a:xfrm flipH="1">
            <a:off x="3761141" y="2259511"/>
            <a:ext cx="55008" cy="45984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A731EA-522C-49A6-A7F5-06A76179B9B4}"/>
              </a:ext>
            </a:extLst>
          </p:cNvPr>
          <p:cNvCxnSpPr>
            <a:cxnSpLocks/>
          </p:cNvCxnSpPr>
          <p:nvPr/>
        </p:nvCxnSpPr>
        <p:spPr>
          <a:xfrm>
            <a:off x="8007180" y="2259511"/>
            <a:ext cx="43960" cy="47257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56A2B92D-7015-4BD6-8C80-6EB5967A194B}"/>
              </a:ext>
            </a:extLst>
          </p:cNvPr>
          <p:cNvSpPr/>
          <p:nvPr/>
        </p:nvSpPr>
        <p:spPr>
          <a:xfrm>
            <a:off x="429999" y="4657216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igne de multiplication 43">
            <a:extLst>
              <a:ext uri="{FF2B5EF4-FFF2-40B4-BE49-F238E27FC236}">
                <a16:creationId xmlns:a16="http://schemas.microsoft.com/office/drawing/2014/main" id="{B687E60F-406A-426E-87AF-D06D86490748}"/>
              </a:ext>
            </a:extLst>
          </p:cNvPr>
          <p:cNvSpPr/>
          <p:nvPr/>
        </p:nvSpPr>
        <p:spPr>
          <a:xfrm>
            <a:off x="4179672" y="4607847"/>
            <a:ext cx="699096" cy="6044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C7B7A93-D966-49DB-8951-8CDBA9AAF9A1}"/>
              </a:ext>
            </a:extLst>
          </p:cNvPr>
          <p:cNvSpPr/>
          <p:nvPr/>
        </p:nvSpPr>
        <p:spPr>
          <a:xfrm>
            <a:off x="10965604" y="2798836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Signe de multiplication 54">
            <a:extLst>
              <a:ext uri="{FF2B5EF4-FFF2-40B4-BE49-F238E27FC236}">
                <a16:creationId xmlns:a16="http://schemas.microsoft.com/office/drawing/2014/main" id="{81E1B664-E5CF-4D56-A58C-E9D0AD1818CD}"/>
              </a:ext>
            </a:extLst>
          </p:cNvPr>
          <p:cNvSpPr/>
          <p:nvPr/>
        </p:nvSpPr>
        <p:spPr>
          <a:xfrm>
            <a:off x="8466715" y="4555116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648EC15-55A6-418E-8147-30A7526FBBF4}"/>
              </a:ext>
            </a:extLst>
          </p:cNvPr>
          <p:cNvSpPr/>
          <p:nvPr/>
        </p:nvSpPr>
        <p:spPr>
          <a:xfrm>
            <a:off x="8628633" y="3727580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Signe de multiplication 56">
            <a:extLst>
              <a:ext uri="{FF2B5EF4-FFF2-40B4-BE49-F238E27FC236}">
                <a16:creationId xmlns:a16="http://schemas.microsoft.com/office/drawing/2014/main" id="{D5447498-487D-4FC1-A155-890FB7427F67}"/>
              </a:ext>
            </a:extLst>
          </p:cNvPr>
          <p:cNvSpPr/>
          <p:nvPr/>
        </p:nvSpPr>
        <p:spPr>
          <a:xfrm>
            <a:off x="10822894" y="3619592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30BA5A0-3EFE-4FD1-8347-0B31DF079CBC}"/>
              </a:ext>
            </a:extLst>
          </p:cNvPr>
          <p:cNvSpPr/>
          <p:nvPr/>
        </p:nvSpPr>
        <p:spPr>
          <a:xfrm>
            <a:off x="11082499" y="4657216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Signe de multiplication 59">
            <a:extLst>
              <a:ext uri="{FF2B5EF4-FFF2-40B4-BE49-F238E27FC236}">
                <a16:creationId xmlns:a16="http://schemas.microsoft.com/office/drawing/2014/main" id="{CB0C951A-9A56-4F9F-B194-3756B6242701}"/>
              </a:ext>
            </a:extLst>
          </p:cNvPr>
          <p:cNvSpPr/>
          <p:nvPr/>
        </p:nvSpPr>
        <p:spPr>
          <a:xfrm>
            <a:off x="9711271" y="4513340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36C705C-42FB-4AED-BAF0-59900C668D89}"/>
              </a:ext>
            </a:extLst>
          </p:cNvPr>
          <p:cNvSpPr/>
          <p:nvPr/>
        </p:nvSpPr>
        <p:spPr>
          <a:xfrm>
            <a:off x="1589150" y="3837838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30B67F8-22CA-4598-8864-F7DBF0143C35}"/>
              </a:ext>
            </a:extLst>
          </p:cNvPr>
          <p:cNvSpPr/>
          <p:nvPr/>
        </p:nvSpPr>
        <p:spPr>
          <a:xfrm>
            <a:off x="2754806" y="2857506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91123A2-FF19-43C6-9B18-B2AB2CE749A4}"/>
              </a:ext>
            </a:extLst>
          </p:cNvPr>
          <p:cNvSpPr txBox="1"/>
          <p:nvPr/>
        </p:nvSpPr>
        <p:spPr>
          <a:xfrm>
            <a:off x="1307445" y="1890179"/>
            <a:ext cx="9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Victoire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87D57D8-6D4C-470D-A01A-72F54E7FA878}"/>
              </a:ext>
            </a:extLst>
          </p:cNvPr>
          <p:cNvSpPr txBox="1"/>
          <p:nvPr/>
        </p:nvSpPr>
        <p:spPr>
          <a:xfrm>
            <a:off x="5364402" y="1864169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Défaite 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338F07-B039-4742-A703-BF75619ED60E}"/>
              </a:ext>
            </a:extLst>
          </p:cNvPr>
          <p:cNvSpPr txBox="1"/>
          <p:nvPr/>
        </p:nvSpPr>
        <p:spPr>
          <a:xfrm>
            <a:off x="9572163" y="18006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Nul</a:t>
            </a:r>
          </a:p>
        </p:txBody>
      </p:sp>
      <p:graphicFrame>
        <p:nvGraphicFramePr>
          <p:cNvPr id="73" name="Tableau 12">
            <a:extLst>
              <a:ext uri="{FF2B5EF4-FFF2-40B4-BE49-F238E27FC236}">
                <a16:creationId xmlns:a16="http://schemas.microsoft.com/office/drawing/2014/main" id="{ACC6B1D3-20FE-4F33-9300-EF974F12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41834"/>
              </p:ext>
            </p:extLst>
          </p:nvPr>
        </p:nvGraphicFramePr>
        <p:xfrm>
          <a:off x="9843516" y="81377"/>
          <a:ext cx="2320254" cy="159746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76372">
                  <a:extLst>
                    <a:ext uri="{9D8B030D-6E8A-4147-A177-3AD203B41FA5}">
                      <a16:colId xmlns:a16="http://schemas.microsoft.com/office/drawing/2014/main" val="933785819"/>
                    </a:ext>
                  </a:extLst>
                </a:gridCol>
                <a:gridCol w="1043882">
                  <a:extLst>
                    <a:ext uri="{9D8B030D-6E8A-4147-A177-3AD203B41FA5}">
                      <a16:colId xmlns:a16="http://schemas.microsoft.com/office/drawing/2014/main" val="3592262957"/>
                    </a:ext>
                  </a:extLst>
                </a:gridCol>
              </a:tblGrid>
              <a:tr h="368264">
                <a:tc>
                  <a:txBody>
                    <a:bodyPr/>
                    <a:lstStyle/>
                    <a:p>
                      <a:r>
                        <a:rPr lang="fr-FR" sz="1700" dirty="0"/>
                        <a:t>PLAYER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FORME</a:t>
                      </a:r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2851981350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r>
                        <a:rPr lang="fr-FR" sz="1700"/>
                        <a:t>Joueur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endParaRPr lang="fr-FR" sz="1700"/>
                    </a:p>
                    <a:p>
                      <a:endParaRPr lang="fr-FR" sz="1700"/>
                    </a:p>
                    <a:p>
                      <a:endParaRPr lang="fr-FR" sz="1700"/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1875156730"/>
                  </a:ext>
                </a:extLst>
              </a:tr>
              <a:tr h="368264">
                <a:tc>
                  <a:txBody>
                    <a:bodyPr/>
                    <a:lstStyle/>
                    <a:p>
                      <a:r>
                        <a:rPr lang="fr-FR" sz="1700"/>
                        <a:t>Ordinateur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2655048812"/>
                  </a:ext>
                </a:extLst>
              </a:tr>
            </a:tbl>
          </a:graphicData>
        </a:graphic>
      </p:graphicFrame>
      <p:sp>
        <p:nvSpPr>
          <p:cNvPr id="74" name="Ellipse 73">
            <a:extLst>
              <a:ext uri="{FF2B5EF4-FFF2-40B4-BE49-F238E27FC236}">
                <a16:creationId xmlns:a16="http://schemas.microsoft.com/office/drawing/2014/main" id="{68678FE9-E2E2-408B-AF33-0D814E362B82}"/>
              </a:ext>
            </a:extLst>
          </p:cNvPr>
          <p:cNvSpPr/>
          <p:nvPr/>
        </p:nvSpPr>
        <p:spPr>
          <a:xfrm>
            <a:off x="11365829" y="627681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Signe de multiplication 74">
            <a:extLst>
              <a:ext uri="{FF2B5EF4-FFF2-40B4-BE49-F238E27FC236}">
                <a16:creationId xmlns:a16="http://schemas.microsoft.com/office/drawing/2014/main" id="{BDF982BD-535F-437A-A773-959BFBFA7111}"/>
              </a:ext>
            </a:extLst>
          </p:cNvPr>
          <p:cNvSpPr/>
          <p:nvPr/>
        </p:nvSpPr>
        <p:spPr>
          <a:xfrm>
            <a:off x="11282611" y="1243763"/>
            <a:ext cx="566866" cy="45750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1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982E2-94DD-4BB0-8BA2-C96462AE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Présentation du script qui contient le plus d’</a:t>
            </a:r>
            <a:r>
              <a:rPr lang="fr-FR" sz="2200" dirty="0" err="1"/>
              <a:t>optismiation</a:t>
            </a:r>
            <a:r>
              <a:rPr lang="fr-FR" sz="2200" dirty="0"/>
              <a:t> possible. </a:t>
            </a:r>
          </a:p>
        </p:txBody>
      </p:sp>
      <p:pic>
        <p:nvPicPr>
          <p:cNvPr id="1028" name="Picture 4" descr="Résultat de recherche d'images pour &quot;L M et N Death note image&quot;">
            <a:extLst>
              <a:ext uri="{FF2B5EF4-FFF2-40B4-BE49-F238E27FC236}">
                <a16:creationId xmlns:a16="http://schemas.microsoft.com/office/drawing/2014/main" id="{E7E82AAD-DD1B-46A2-AB01-DAC65763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r="68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5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5CD589-65A4-4413-A130-CA227D10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/>
              <a:t>MINIMAX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2662B-2AB5-4C5F-A2D8-4AC0AE0E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fr-FR" sz="2200"/>
              <a:t>2 joueurs</a:t>
            </a:r>
          </a:p>
          <a:p>
            <a:r>
              <a:rPr lang="fr-FR" sz="2200"/>
              <a:t>Minimiser la perte maximum</a:t>
            </a:r>
          </a:p>
          <a:p>
            <a:r>
              <a:rPr lang="fr-FR" sz="2200"/>
              <a:t>Il passe en revue toutes les possibilités de coups.</a:t>
            </a:r>
          </a:p>
          <a:p>
            <a:r>
              <a:rPr lang="fr-FR" sz="2200"/>
              <a:t>Retourne la solution évidente</a:t>
            </a:r>
          </a:p>
          <a:p>
            <a:endParaRPr lang="fr-FR" sz="2200"/>
          </a:p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16523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B358ED-E133-4EDF-B05B-7F9ACA48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17CBFA-C431-4CED-B079-559D9A0B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Consigne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F0C56FB-38E9-459C-8673-271FC7AB2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85572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366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378</Words>
  <Application>Microsoft Office PowerPoint</Application>
  <PresentationFormat>Grand écran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Thème Office</vt:lpstr>
      <vt:lpstr>TIC TAC TOE</vt:lpstr>
      <vt:lpstr>SOMMAIRE</vt:lpstr>
      <vt:lpstr>Tic Tac Toe c’est quoi ?</vt:lpstr>
      <vt:lpstr>Présentation PowerPoint</vt:lpstr>
      <vt:lpstr>Explication des 3 fins</vt:lpstr>
      <vt:lpstr>Présentation PowerPoint</vt:lpstr>
      <vt:lpstr>MINIMAX</vt:lpstr>
      <vt:lpstr>SCHEMA</vt:lpstr>
      <vt:lpstr>Consigne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ALPHA BETA</vt:lpstr>
      <vt:lpstr>schema</vt:lpstr>
      <vt:lpstr>Présentation PowerPoint</vt:lpstr>
      <vt:lpstr>Présentation PowerPoint</vt:lpstr>
      <vt:lpstr>Comment le script va-t-il récupérer les conditions de victoire ? ( pour minimax )</vt:lpstr>
      <vt:lpstr>Comment le script va-t-il récupérer les conditions de victoire ? ( pour alphabeta 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LEIB Adrien</dc:creator>
  <cp:lastModifiedBy>LEIB Adrien</cp:lastModifiedBy>
  <cp:revision>6</cp:revision>
  <dcterms:created xsi:type="dcterms:W3CDTF">2021-02-17T19:12:56Z</dcterms:created>
  <dcterms:modified xsi:type="dcterms:W3CDTF">2021-02-18T09:22:19Z</dcterms:modified>
</cp:coreProperties>
</file>