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704F-6C78-43A7-A42F-68E7F3FC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B5A32-D4A8-4B73-B3B5-3979F16F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FE7B-F26C-4675-A47A-F7AF69BF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5F2-33F1-4F9F-90DC-23EBC881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F401-0F27-4C8F-9A82-4260D882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CC44-B7F1-4644-B869-9000EECF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8921-F9AF-498C-92AA-066C63A8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E88B-36F5-4443-98F3-1F52C824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BA0B-A12D-43A3-936E-127AA14D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ABA1-35B0-486A-8E72-5B273A48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7111E-EF68-463F-AA7F-7729A4DB5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44EA6-79A7-4E7B-A041-8D749DC7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A63D-F4D7-4B7B-953E-D34EF7EB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B991-942B-4382-95A3-1596675A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1940-78AA-4B04-8E29-3B39241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9BD0-352A-4646-A005-6C54145E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20D0-BA60-4096-A7D7-180B0A63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751F-8695-4E64-A2BD-A9619D30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98ED-CD5C-41DC-BFCE-B07930B6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B465-469D-4AD6-BB61-1EB46516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8B06-68F9-44C9-B03C-984F690F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5529-53F5-4F9F-B763-059455A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52E1-05D1-4AD0-994C-2912AB47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08C5-DEE4-4E0E-8830-E1450D94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535F-3DB9-496C-93A2-69BA3BF2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BD6-1C4D-4050-8E10-A885119F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1A45-CAD8-493B-99D1-7C2BB48CE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3835-D7CD-43D5-8B99-BC6B53BB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C4F0-E78A-493E-8F50-97DDCCE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771B-7C43-4E6B-A420-2A6154DE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4AB2-4C85-4218-9965-1551A796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12BA-691E-48BF-AFB7-20FF7C43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899A-D9EC-4BE1-9FEA-F2D42BF1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C6EF-5C51-4A75-9452-BD45B060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37DC-B17D-4FAC-A2AD-2EE34ED0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156DB-3604-4300-BA7D-7F153F6A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7D5A-9C9D-4434-8492-7DBD226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66AC8-87C4-4A23-8626-FDC9B665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63716-12E4-47B9-8E9A-793306EF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DD8F-20E0-40AF-AE51-C56B41F4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5D607-E6CC-47FA-A63E-A85088E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FDE3-0F60-4798-BB9B-B77B496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319ED-AFB0-4600-BADC-B22681D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53B7-53D2-47E4-9F32-1B2C4AF9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26705-08E7-44F4-BEA0-5AB3AEE4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1874-F766-4720-8EAB-D43FC753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3DB8-61D3-46BD-AF73-1240FE74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1CE6-8ADD-4210-8B1E-000E40A5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9CDAE-AFB4-417F-A02C-14B41E5D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7DC47-BBA7-411A-844A-EB79515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9357C-485B-487B-B6F7-2F38ECB7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2BA43-B97C-4DCD-B318-4649A82F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19E4-96DC-4D10-A5BF-8E2BDAB5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D7489-ADCB-458B-8888-A9DD3CE8A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5066-418A-44CB-8B6B-702CF7DA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F1E89-F75B-4BBE-9408-014A3FE6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735A-C94E-4CBE-9F7B-D8C428D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F562-A3A4-4DBC-BE3D-375F91A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4CEBE-AF9F-4D70-9049-52553E26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39EC-F032-40E9-A5CE-E06825AD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732D-D1DB-4AC3-91E4-814E6093B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B5DD-C362-4A4F-89C2-BFD6EBD4AFC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9405-626C-4825-9F41-4BD00491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F330-C16A-4825-802D-B3C09E6EA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AEF70-7ECD-41F8-8D61-D712B903AC62}"/>
              </a:ext>
            </a:extLst>
          </p:cNvPr>
          <p:cNvSpPr txBox="1"/>
          <p:nvPr/>
        </p:nvSpPr>
        <p:spPr>
          <a:xfrm>
            <a:off x="375885" y="4992195"/>
            <a:ext cx="1247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Susceptible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365F4-4EF2-4ECA-958B-FD74836879F3}"/>
              </a:ext>
            </a:extLst>
          </p:cNvPr>
          <p:cNvSpPr txBox="1"/>
          <p:nvPr/>
        </p:nvSpPr>
        <p:spPr>
          <a:xfrm>
            <a:off x="2368278" y="2485997"/>
            <a:ext cx="8334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EEB56-2439-4C75-AE8F-FDEE545A9020}"/>
              </a:ext>
            </a:extLst>
          </p:cNvPr>
          <p:cNvSpPr txBox="1"/>
          <p:nvPr/>
        </p:nvSpPr>
        <p:spPr>
          <a:xfrm>
            <a:off x="4812019" y="2475157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CA92B-20F8-47C7-8B9E-75E7DBC0EB59}"/>
              </a:ext>
            </a:extLst>
          </p:cNvPr>
          <p:cNvSpPr txBox="1"/>
          <p:nvPr/>
        </p:nvSpPr>
        <p:spPr>
          <a:xfrm>
            <a:off x="7550164" y="2485996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9298A-86C4-4CF2-B006-2BFF612E8FE8}"/>
              </a:ext>
            </a:extLst>
          </p:cNvPr>
          <p:cNvSpPr txBox="1"/>
          <p:nvPr/>
        </p:nvSpPr>
        <p:spPr>
          <a:xfrm>
            <a:off x="10252345" y="2491201"/>
            <a:ext cx="7096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AIDS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DB4EAD-C284-4AE3-A09E-E07C31C9978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623659" y="5176861"/>
            <a:ext cx="755929" cy="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59EED5-39A2-4AB3-84D9-3CC9C68DF3DF}"/>
              </a:ext>
            </a:extLst>
          </p:cNvPr>
          <p:cNvSpPr txBox="1"/>
          <p:nvPr/>
        </p:nvSpPr>
        <p:spPr>
          <a:xfrm>
            <a:off x="1261137" y="4565645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acute.flow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DE1B7-FD49-4587-BFB4-331E75C4169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01712" y="2798323"/>
            <a:ext cx="1610307" cy="1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A66A74-84C7-472E-ADCA-0D7FBDDB4BAA}"/>
              </a:ext>
            </a:extLst>
          </p:cNvPr>
          <p:cNvSpPr txBox="1"/>
          <p:nvPr/>
        </p:nvSpPr>
        <p:spPr>
          <a:xfrm>
            <a:off x="3287598" y="2180116"/>
            <a:ext cx="147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chronic1.ART.flow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B8E698-05AD-4CAB-B23C-D11C8115E79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50254" y="2798323"/>
            <a:ext cx="1599910" cy="1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BE17CE-A0AA-4120-92AA-F0CF560813A8}"/>
              </a:ext>
            </a:extLst>
          </p:cNvPr>
          <p:cNvSpPr txBox="1"/>
          <p:nvPr/>
        </p:nvSpPr>
        <p:spPr>
          <a:xfrm>
            <a:off x="6099735" y="2180116"/>
            <a:ext cx="147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chronic2.ART.flow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F39461-D066-4475-A281-D5AB2DC3A49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88399" y="2809162"/>
            <a:ext cx="1563946" cy="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849902-0A06-4305-9408-FC699D15808D}"/>
              </a:ext>
            </a:extLst>
          </p:cNvPr>
          <p:cNvSpPr txBox="1"/>
          <p:nvPr/>
        </p:nvSpPr>
        <p:spPr>
          <a:xfrm>
            <a:off x="8688399" y="2183440"/>
            <a:ext cx="154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AIDS.ART.</a:t>
            </a:r>
            <a:br>
              <a:rPr lang="en-US" dirty="0"/>
            </a:br>
            <a:r>
              <a:rPr lang="en-US" dirty="0"/>
              <a:t>flow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11014-A32B-48E9-8232-D422B49957A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5176861"/>
            <a:ext cx="375885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4091F9-BA5F-4143-A71F-28484BEA005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961959" y="2814367"/>
            <a:ext cx="12128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0F9945-1889-4294-85CE-A71D13221329}"/>
              </a:ext>
            </a:extLst>
          </p:cNvPr>
          <p:cNvSpPr txBox="1"/>
          <p:nvPr/>
        </p:nvSpPr>
        <p:spPr>
          <a:xfrm>
            <a:off x="10880510" y="2142604"/>
            <a:ext cx="137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depart.AIDS.ART.flow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D03B4-3461-4026-86C0-8451B3387213}"/>
              </a:ext>
            </a:extLst>
          </p:cNvPr>
          <p:cNvSpPr txBox="1"/>
          <p:nvPr/>
        </p:nvSpPr>
        <p:spPr>
          <a:xfrm>
            <a:off x="2379588" y="4861513"/>
            <a:ext cx="8334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9587E-A81F-4CF3-9E50-2CBA55A6DAC4}"/>
              </a:ext>
            </a:extLst>
          </p:cNvPr>
          <p:cNvSpPr txBox="1"/>
          <p:nvPr/>
        </p:nvSpPr>
        <p:spPr>
          <a:xfrm>
            <a:off x="4809937" y="4867296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D33F3-9D6E-4018-93F7-4709E970D345}"/>
              </a:ext>
            </a:extLst>
          </p:cNvPr>
          <p:cNvSpPr txBox="1"/>
          <p:nvPr/>
        </p:nvSpPr>
        <p:spPr>
          <a:xfrm>
            <a:off x="7551357" y="4861762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DE490-227B-4E6B-AECE-A11F8E8878A8}"/>
              </a:ext>
            </a:extLst>
          </p:cNvPr>
          <p:cNvSpPr txBox="1"/>
          <p:nvPr/>
        </p:nvSpPr>
        <p:spPr>
          <a:xfrm>
            <a:off x="10191027" y="4853696"/>
            <a:ext cx="8334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AIDS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6DF1F-8C5D-40D9-9C30-DA75CA482F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213022" y="5184679"/>
            <a:ext cx="1596915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5BD209-E711-43DE-8269-D73B7C650AFC}"/>
              </a:ext>
            </a:extLst>
          </p:cNvPr>
          <p:cNvSpPr txBox="1"/>
          <p:nvPr/>
        </p:nvSpPr>
        <p:spPr>
          <a:xfrm>
            <a:off x="3146114" y="4564409"/>
            <a:ext cx="172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chronic1.NoART.flow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CB8EBB-4FBE-4406-90F0-FD6832FEA8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948172" y="5184928"/>
            <a:ext cx="1603185" cy="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B06660-B5BD-4EA2-9810-9224BBEFC1B1}"/>
              </a:ext>
            </a:extLst>
          </p:cNvPr>
          <p:cNvSpPr txBox="1"/>
          <p:nvPr/>
        </p:nvSpPr>
        <p:spPr>
          <a:xfrm>
            <a:off x="5910661" y="4562453"/>
            <a:ext cx="173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chronic2.NoART.flow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A98514-5AFD-4DB1-88B7-C9C2274D3D4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8689592" y="5176862"/>
            <a:ext cx="1501435" cy="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2C8CA5-A223-4F71-BEDD-0A81950AC113}"/>
              </a:ext>
            </a:extLst>
          </p:cNvPr>
          <p:cNvSpPr txBox="1"/>
          <p:nvPr/>
        </p:nvSpPr>
        <p:spPr>
          <a:xfrm>
            <a:off x="8746587" y="4562453"/>
            <a:ext cx="137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AIDS.NoART.flow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9EEF45-9BB1-47F9-8ABF-C88B3029F5D6}"/>
              </a:ext>
            </a:extLst>
          </p:cNvPr>
          <p:cNvCxnSpPr>
            <a:cxnSpLocks/>
          </p:cNvCxnSpPr>
          <p:nvPr/>
        </p:nvCxnSpPr>
        <p:spPr>
          <a:xfrm>
            <a:off x="2451620" y="3132328"/>
            <a:ext cx="11310" cy="172918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D4F333-85DB-4DF3-A8A9-2AF836BDD915}"/>
              </a:ext>
            </a:extLst>
          </p:cNvPr>
          <p:cNvSpPr txBox="1"/>
          <p:nvPr/>
        </p:nvSpPr>
        <p:spPr>
          <a:xfrm>
            <a:off x="-93414" y="4568381"/>
            <a:ext cx="797997" cy="37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a.flow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3139EC-877D-4DED-BAAA-BC469DB836A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1024448" y="5176862"/>
            <a:ext cx="1150366" cy="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778EBA-D617-4031-AA5C-00EB8BED1554}"/>
              </a:ext>
            </a:extLst>
          </p:cNvPr>
          <p:cNvSpPr txBox="1"/>
          <p:nvPr/>
        </p:nvSpPr>
        <p:spPr>
          <a:xfrm>
            <a:off x="10930863" y="4568381"/>
            <a:ext cx="137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depart.AIDS.NoART.flow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144439-659F-4D16-9045-63450C3CBC37}"/>
              </a:ext>
            </a:extLst>
          </p:cNvPr>
          <p:cNvSpPr txBox="1"/>
          <p:nvPr/>
        </p:nvSpPr>
        <p:spPr>
          <a:xfrm>
            <a:off x="1145293" y="114440"/>
            <a:ext cx="954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SI Model with HIV and ART Status Sub-compartments and Arrival and Departure Dynamics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FC66B7-1654-46D9-9091-FD552681F69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784995" y="1222559"/>
            <a:ext cx="771404" cy="12634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BD09E4-4C6D-4A1F-A3EE-EC18C4028C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381137" y="1215842"/>
            <a:ext cx="672154" cy="12593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889819-9EB7-4FDB-B443-1C7E89D67DB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119282" y="1215842"/>
            <a:ext cx="577919" cy="1270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53D153-1D1D-400E-BEFE-39C9CCAD99FA}"/>
              </a:ext>
            </a:extLst>
          </p:cNvPr>
          <p:cNvCxnSpPr>
            <a:cxnSpLocks/>
          </p:cNvCxnSpPr>
          <p:nvPr/>
        </p:nvCxnSpPr>
        <p:spPr>
          <a:xfrm>
            <a:off x="3556399" y="1215842"/>
            <a:ext cx="8635601" cy="3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1E7055-5802-4824-A198-BE0D4339898F}"/>
              </a:ext>
            </a:extLst>
          </p:cNvPr>
          <p:cNvCxnSpPr>
            <a:cxnSpLocks/>
          </p:cNvCxnSpPr>
          <p:nvPr/>
        </p:nvCxnSpPr>
        <p:spPr>
          <a:xfrm flipV="1">
            <a:off x="1761334" y="6474543"/>
            <a:ext cx="10413480" cy="55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6ACAF-F771-4A99-B10E-5AB8E16A044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6305" y="5507844"/>
            <a:ext cx="642875" cy="100848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B2E1F1-1446-4BD6-9AC6-D36287CDA61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379055" y="5513627"/>
            <a:ext cx="565681" cy="100270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6EB8FB-73F6-49AD-8275-CF4222A9A78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120475" y="5508093"/>
            <a:ext cx="524401" cy="9904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780CA2-5902-41FA-B1E7-2DED6AF7E1CB}"/>
              </a:ext>
            </a:extLst>
          </p:cNvPr>
          <p:cNvSpPr/>
          <p:nvPr/>
        </p:nvSpPr>
        <p:spPr>
          <a:xfrm>
            <a:off x="6565599" y="791549"/>
            <a:ext cx="256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depart.standard.ART.flow</a:t>
            </a:r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FE60FC3-7DB9-4C74-B74D-CFC26488E5C8}"/>
              </a:ext>
            </a:extLst>
          </p:cNvPr>
          <p:cNvSpPr/>
          <p:nvPr/>
        </p:nvSpPr>
        <p:spPr>
          <a:xfrm>
            <a:off x="6430818" y="6483243"/>
            <a:ext cx="283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depart.standard.NoART.flow</a:t>
            </a:r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16996F7-1E83-4524-87C2-5BE51FFDEB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99772" y="5361527"/>
            <a:ext cx="761562" cy="11532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E8D604-53A7-4E8B-A675-CD7DA32B03F7}"/>
              </a:ext>
            </a:extLst>
          </p:cNvPr>
          <p:cNvSpPr/>
          <p:nvPr/>
        </p:nvSpPr>
        <p:spPr>
          <a:xfrm>
            <a:off x="1555088" y="3272028"/>
            <a:ext cx="1598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acute.ART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treatment.flow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3C55E-D3BB-4458-BE51-4DE8BDF3814E}"/>
              </a:ext>
            </a:extLst>
          </p:cNvPr>
          <p:cNvSpPr/>
          <p:nvPr/>
        </p:nvSpPr>
        <p:spPr>
          <a:xfrm>
            <a:off x="4062830" y="3265269"/>
            <a:ext cx="1598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chronic1.ART.</a:t>
            </a:r>
            <a:br>
              <a:rPr lang="en-US" dirty="0"/>
            </a:br>
            <a:r>
              <a:rPr lang="en-US" dirty="0" err="1"/>
              <a:t>treatment.flow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A74BA8-13F6-4A02-87CB-A66EDB2044EA}"/>
              </a:ext>
            </a:extLst>
          </p:cNvPr>
          <p:cNvSpPr/>
          <p:nvPr/>
        </p:nvSpPr>
        <p:spPr>
          <a:xfrm>
            <a:off x="6814749" y="3269791"/>
            <a:ext cx="1598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chronic2.ART.</a:t>
            </a:r>
            <a:br>
              <a:rPr lang="en-US" dirty="0"/>
            </a:br>
            <a:r>
              <a:rPr lang="en-US" dirty="0" err="1"/>
              <a:t>treatment.flow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55BD09-712E-4E65-911D-840EBF066AB0}"/>
              </a:ext>
            </a:extLst>
          </p:cNvPr>
          <p:cNvSpPr/>
          <p:nvPr/>
        </p:nvSpPr>
        <p:spPr>
          <a:xfrm>
            <a:off x="9376006" y="3255423"/>
            <a:ext cx="1598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AIDS.ART.</a:t>
            </a:r>
            <a:br>
              <a:rPr lang="en-US" dirty="0"/>
            </a:br>
            <a:r>
              <a:rPr lang="en-US" dirty="0" err="1"/>
              <a:t>treatment.flow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DCA67F-766E-4A09-948F-8B74316EC1A2}"/>
              </a:ext>
            </a:extLst>
          </p:cNvPr>
          <p:cNvCxnSpPr>
            <a:cxnSpLocks/>
          </p:cNvCxnSpPr>
          <p:nvPr/>
        </p:nvCxnSpPr>
        <p:spPr>
          <a:xfrm>
            <a:off x="3109730" y="3132328"/>
            <a:ext cx="11310" cy="17291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5DCFC7-C99C-484A-9C1F-E6DE035580F2}"/>
              </a:ext>
            </a:extLst>
          </p:cNvPr>
          <p:cNvCxnSpPr>
            <a:cxnSpLocks/>
          </p:cNvCxnSpPr>
          <p:nvPr/>
        </p:nvCxnSpPr>
        <p:spPr>
          <a:xfrm>
            <a:off x="4899545" y="3113278"/>
            <a:ext cx="11310" cy="172918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8C200C-1D43-4E31-8A8C-EE661B33FEA8}"/>
              </a:ext>
            </a:extLst>
          </p:cNvPr>
          <p:cNvCxnSpPr>
            <a:cxnSpLocks/>
          </p:cNvCxnSpPr>
          <p:nvPr/>
        </p:nvCxnSpPr>
        <p:spPr>
          <a:xfrm>
            <a:off x="5852045" y="3132328"/>
            <a:ext cx="11310" cy="17291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7799E7-1C80-4FE1-9293-21A20DDC1686}"/>
              </a:ext>
            </a:extLst>
          </p:cNvPr>
          <p:cNvCxnSpPr>
            <a:cxnSpLocks/>
          </p:cNvCxnSpPr>
          <p:nvPr/>
        </p:nvCxnSpPr>
        <p:spPr>
          <a:xfrm>
            <a:off x="7680845" y="3122803"/>
            <a:ext cx="11310" cy="172918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81DC6D-9F5E-477E-B132-67A0E5945436}"/>
              </a:ext>
            </a:extLst>
          </p:cNvPr>
          <p:cNvCxnSpPr>
            <a:cxnSpLocks/>
          </p:cNvCxnSpPr>
          <p:nvPr/>
        </p:nvCxnSpPr>
        <p:spPr>
          <a:xfrm>
            <a:off x="8566670" y="3132328"/>
            <a:ext cx="11310" cy="17291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DE908E-D33F-4BD2-AEDD-590D412CA6F9}"/>
              </a:ext>
            </a:extLst>
          </p:cNvPr>
          <p:cNvCxnSpPr>
            <a:cxnSpLocks/>
          </p:cNvCxnSpPr>
          <p:nvPr/>
        </p:nvCxnSpPr>
        <p:spPr>
          <a:xfrm>
            <a:off x="10299651" y="3122803"/>
            <a:ext cx="11310" cy="172918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F45612-505E-4D89-A976-8F71F7F0AF78}"/>
              </a:ext>
            </a:extLst>
          </p:cNvPr>
          <p:cNvCxnSpPr>
            <a:cxnSpLocks/>
          </p:cNvCxnSpPr>
          <p:nvPr/>
        </p:nvCxnSpPr>
        <p:spPr>
          <a:xfrm>
            <a:off x="10920588" y="3132328"/>
            <a:ext cx="11310" cy="17291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B7BD02B-49FB-4DA8-B2D8-CC80BCCDEB8E}"/>
              </a:ext>
            </a:extLst>
          </p:cNvPr>
          <p:cNvSpPr/>
          <p:nvPr/>
        </p:nvSpPr>
        <p:spPr>
          <a:xfrm>
            <a:off x="2194106" y="3875995"/>
            <a:ext cx="2068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acute.ART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discontinuance.flow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1F9A3F4-3D69-420B-B2C9-DAE1EA6C9AED}"/>
              </a:ext>
            </a:extLst>
          </p:cNvPr>
          <p:cNvSpPr/>
          <p:nvPr/>
        </p:nvSpPr>
        <p:spPr>
          <a:xfrm>
            <a:off x="4862332" y="3883212"/>
            <a:ext cx="2068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chronic1.ART.</a:t>
            </a:r>
            <a:br>
              <a:rPr lang="en-US" dirty="0"/>
            </a:br>
            <a:r>
              <a:rPr lang="en-US" dirty="0" err="1"/>
              <a:t>discontinuance.flow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4DDF8D-7FA2-4100-B9B2-8D33320E4F4F}"/>
              </a:ext>
            </a:extLst>
          </p:cNvPr>
          <p:cNvSpPr/>
          <p:nvPr/>
        </p:nvSpPr>
        <p:spPr>
          <a:xfrm>
            <a:off x="7611165" y="3879923"/>
            <a:ext cx="2068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chronic2.ART.</a:t>
            </a:r>
            <a:br>
              <a:rPr lang="en-US" dirty="0"/>
            </a:br>
            <a:r>
              <a:rPr lang="en-US" dirty="0" err="1"/>
              <a:t>discontinuance.flow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14DDDF-CC1B-43F2-936A-D1798E3B4B81}"/>
              </a:ext>
            </a:extLst>
          </p:cNvPr>
          <p:cNvSpPr/>
          <p:nvPr/>
        </p:nvSpPr>
        <p:spPr>
          <a:xfrm>
            <a:off x="9940518" y="3918531"/>
            <a:ext cx="2068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AIDS.ART.</a:t>
            </a:r>
            <a:br>
              <a:rPr lang="en-US" dirty="0"/>
            </a:br>
            <a:r>
              <a:rPr lang="en-US" dirty="0" err="1"/>
              <a:t>discontinuance.flow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Van Meter</dc:creator>
  <cp:lastModifiedBy>Connor Van Meter</cp:lastModifiedBy>
  <cp:revision>21</cp:revision>
  <dcterms:created xsi:type="dcterms:W3CDTF">2019-04-18T22:48:59Z</dcterms:created>
  <dcterms:modified xsi:type="dcterms:W3CDTF">2019-11-12T18:06:42Z</dcterms:modified>
</cp:coreProperties>
</file>