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704F-6C78-43A7-A42F-68E7F3FCE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B5A32-D4A8-4B73-B3B5-3979F16F9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2FE7B-F26C-4675-A47A-F7AF69BF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A5F2-33F1-4F9F-90DC-23EBC881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F401-0F27-4C8F-9A82-4260D882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7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CC44-B7F1-4644-B869-9000EECF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38921-F9AF-498C-92AA-066C63A87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BE88B-36F5-4443-98F3-1F52C824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ABA0B-A12D-43A3-936E-127AA14D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ABA1-35B0-486A-8E72-5B273A48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4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7111E-EF68-463F-AA7F-7729A4DB5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44EA6-79A7-4E7B-A041-8D749DC71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7A63D-F4D7-4B7B-953E-D34EF7EB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B991-942B-4382-95A3-1596675A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B1940-78AA-4B04-8E29-3B392415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9BD0-352A-4646-A005-6C54145E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B20D0-BA60-4096-A7D7-180B0A63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6751F-8695-4E64-A2BD-A9619D30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798ED-CD5C-41DC-BFCE-B07930B6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B465-469D-4AD6-BB61-1EB46516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7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8B06-68F9-44C9-B03C-984F690F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85529-53F5-4F9F-B763-059455AC0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252E1-05D1-4AD0-994C-2912AB47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08C5-DEE4-4E0E-8830-E1450D94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5535F-3DB9-496C-93A2-69BA3BF2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5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DBD6-1C4D-4050-8E10-A885119F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41A45-CAD8-493B-99D1-7C2BB48CE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33835-D7CD-43D5-8B99-BC6B53BB1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BC4F0-E78A-493E-8F50-97DDCCE6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E771B-7C43-4E6B-A420-2A6154DE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14AB2-4C85-4218-9965-1551A796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12BA-691E-48BF-AFB7-20FF7C43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1899A-D9EC-4BE1-9FEA-F2D42BF1B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AC6EF-5C51-4A75-9452-BD45B0603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237DC-B17D-4FAC-A2AD-2EE34ED01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156DB-3604-4300-BA7D-7F153F6AB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27D5A-9C9D-4434-8492-7DBD226F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66AC8-87C4-4A23-8626-FDC9B665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63716-12E4-47B9-8E9A-793306EF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1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DD8F-20E0-40AF-AE51-C56B41F4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5D607-E6CC-47FA-A63E-A85088E0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BFDE3-0F60-4798-BB9B-B77B4968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319ED-AFB0-4600-BADC-B22681DA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C53B7-53D2-47E4-9F32-1B2C4AF9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26705-08E7-44F4-BEA0-5AB3AEE4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31874-F766-4720-8EAB-D43FC753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3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3DB8-61D3-46BD-AF73-1240FE74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1CE6-8ADD-4210-8B1E-000E40A52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9CDAE-AFB4-417F-A02C-14B41E5DF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7DC47-BBA7-411A-844A-EB79515C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9357C-485B-487B-B6F7-2F38ECB7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2BA43-B97C-4DCD-B318-4649A82F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4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19E4-96DC-4D10-A5BF-8E2BDAB5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D7489-ADCB-458B-8888-A9DD3CE8A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55066-418A-44CB-8B6B-702CF7DAF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F1E89-F75B-4BBE-9408-014A3FE6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A735A-C94E-4CBE-9F7B-D8C428D0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AF562-A3A4-4DBC-BE3D-375F91A0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2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4CEBE-AF9F-4D70-9049-52553E26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F39EC-F032-40E9-A5CE-E06825AD8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732D-D1DB-4AC3-91E4-814E6093B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B5DD-C362-4A4F-89C2-BFD6EBD4AFC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59405-626C-4825-9F41-4BD004912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EF330-C16A-4825-802D-B3C09E6EA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0">
            <a:extLst>
              <a:ext uri="{FF2B5EF4-FFF2-40B4-BE49-F238E27FC236}">
                <a16:creationId xmlns:a16="http://schemas.microsoft.com/office/drawing/2014/main" id="{0F60881F-8A72-437E-9153-8C6C5733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92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Basic One-Mode HIV SI Model Diagram</a:t>
            </a:r>
          </a:p>
        </p:txBody>
      </p:sp>
    </p:spTree>
    <p:extLst>
      <p:ext uri="{BB962C8B-B14F-4D97-AF65-F5344CB8AC3E}">
        <p14:creationId xmlns:p14="http://schemas.microsoft.com/office/powerpoint/2010/main" val="95134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7C9B51-EBD3-45CF-A219-9D113A682AE7}"/>
              </a:ext>
            </a:extLst>
          </p:cNvPr>
          <p:cNvSpPr txBox="1"/>
          <p:nvPr/>
        </p:nvSpPr>
        <p:spPr>
          <a:xfrm>
            <a:off x="2382634" y="3659448"/>
            <a:ext cx="12477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Susceptible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C9BDA-7992-4E2D-A1CE-A0DB425F36BF}"/>
              </a:ext>
            </a:extLst>
          </p:cNvPr>
          <p:cNvSpPr txBox="1"/>
          <p:nvPr/>
        </p:nvSpPr>
        <p:spPr>
          <a:xfrm>
            <a:off x="8274766" y="3659448"/>
            <a:ext cx="10001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Infected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4B7978-039C-4E47-A923-DD32BB335EF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30409" y="3844114"/>
            <a:ext cx="4644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8FCC4E-3205-4DD5-BD6C-A4F76A876426}"/>
              </a:ext>
            </a:extLst>
          </p:cNvPr>
          <p:cNvSpPr txBox="1"/>
          <p:nvPr/>
        </p:nvSpPr>
        <p:spPr>
          <a:xfrm>
            <a:off x="5698332" y="3382480"/>
            <a:ext cx="795335" cy="36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si.flow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2A7DF4-FE24-40E8-AFA9-C233803E9A5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1670" y="3844114"/>
            <a:ext cx="234096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FDFBBC-DADA-4F8A-9FE8-69243F056FB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9274890" y="3836716"/>
            <a:ext cx="2720465" cy="7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D5102E0-F12D-44BC-B185-816B042F46C0}"/>
              </a:ext>
            </a:extLst>
          </p:cNvPr>
          <p:cNvSpPr txBox="1"/>
          <p:nvPr/>
        </p:nvSpPr>
        <p:spPr>
          <a:xfrm>
            <a:off x="529505" y="3467387"/>
            <a:ext cx="1247773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Arrival.flow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274D44-C9E3-4213-9373-CFC4C08FD77E}"/>
              </a:ext>
            </a:extLst>
          </p:cNvPr>
          <p:cNvSpPr txBox="1"/>
          <p:nvPr/>
        </p:nvSpPr>
        <p:spPr>
          <a:xfrm>
            <a:off x="9809366" y="3429000"/>
            <a:ext cx="16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Departure.flow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F34FDAE-0700-45B0-8939-7A3F3EFA0C84}"/>
              </a:ext>
            </a:extLst>
          </p:cNvPr>
          <p:cNvSpPr txBox="1"/>
          <p:nvPr/>
        </p:nvSpPr>
        <p:spPr>
          <a:xfrm>
            <a:off x="3149443" y="535842"/>
            <a:ext cx="503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SI Model with Arrival and Departure Dynamics</a:t>
            </a:r>
          </a:p>
        </p:txBody>
      </p:sp>
    </p:spTree>
    <p:extLst>
      <p:ext uri="{BB962C8B-B14F-4D97-AF65-F5344CB8AC3E}">
        <p14:creationId xmlns:p14="http://schemas.microsoft.com/office/powerpoint/2010/main" val="163753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EF5064-4C23-4BB7-A2A5-18C63491F812}"/>
              </a:ext>
            </a:extLst>
          </p:cNvPr>
          <p:cNvSpPr txBox="1"/>
          <p:nvPr/>
        </p:nvSpPr>
        <p:spPr>
          <a:xfrm>
            <a:off x="661988" y="4239857"/>
            <a:ext cx="12477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Susceptible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BE83B-5084-4F63-A10E-ABB708872E82}"/>
              </a:ext>
            </a:extLst>
          </p:cNvPr>
          <p:cNvSpPr txBox="1"/>
          <p:nvPr/>
        </p:nvSpPr>
        <p:spPr>
          <a:xfrm>
            <a:off x="3446053" y="4239857"/>
            <a:ext cx="8334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7144F-4713-451F-99E0-7285B31E9399}"/>
              </a:ext>
            </a:extLst>
          </p:cNvPr>
          <p:cNvSpPr txBox="1"/>
          <p:nvPr/>
        </p:nvSpPr>
        <p:spPr>
          <a:xfrm>
            <a:off x="5453061" y="4239857"/>
            <a:ext cx="11382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Chronic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D7718-6879-46C1-95F9-BFD6860527D1}"/>
              </a:ext>
            </a:extLst>
          </p:cNvPr>
          <p:cNvSpPr txBox="1"/>
          <p:nvPr/>
        </p:nvSpPr>
        <p:spPr>
          <a:xfrm>
            <a:off x="7586661" y="4239857"/>
            <a:ext cx="11382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Chronic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5E954-2AB4-41CE-9924-92B2E9FEA941}"/>
              </a:ext>
            </a:extLst>
          </p:cNvPr>
          <p:cNvSpPr txBox="1"/>
          <p:nvPr/>
        </p:nvSpPr>
        <p:spPr>
          <a:xfrm>
            <a:off x="9672637" y="4239857"/>
            <a:ext cx="7096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F02139-1168-407C-81A9-DD4397196599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909762" y="4424523"/>
            <a:ext cx="1536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0D6F20-5AC2-4724-8180-175BA348D7A9}"/>
              </a:ext>
            </a:extLst>
          </p:cNvPr>
          <p:cNvSpPr txBox="1"/>
          <p:nvPr/>
        </p:nvSpPr>
        <p:spPr>
          <a:xfrm>
            <a:off x="2254408" y="3870556"/>
            <a:ext cx="795335" cy="36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si.flow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5E2A6-7CBC-43F5-ADBF-94F942A4AAFE}"/>
              </a:ext>
            </a:extLst>
          </p:cNvPr>
          <p:cNvSpPr txBox="1"/>
          <p:nvPr/>
        </p:nvSpPr>
        <p:spPr>
          <a:xfrm>
            <a:off x="2028189" y="4711533"/>
            <a:ext cx="124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acute.flow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9BF957-9B4A-4D67-A25C-B89AE4E2B85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279487" y="4424523"/>
            <a:ext cx="1173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1D127D-8392-4643-A841-A17AE0420E04}"/>
              </a:ext>
            </a:extLst>
          </p:cNvPr>
          <p:cNvSpPr txBox="1"/>
          <p:nvPr/>
        </p:nvSpPr>
        <p:spPr>
          <a:xfrm>
            <a:off x="4202868" y="4697991"/>
            <a:ext cx="147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chronic1.flow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831169-88DF-4864-9794-8DE3339BAAD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591296" y="4424523"/>
            <a:ext cx="995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E99DD0-D757-4B66-8BC4-DBB0CBB526D0}"/>
              </a:ext>
            </a:extLst>
          </p:cNvPr>
          <p:cNvSpPr txBox="1"/>
          <p:nvPr/>
        </p:nvSpPr>
        <p:spPr>
          <a:xfrm>
            <a:off x="6333817" y="4707823"/>
            <a:ext cx="147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chronic2.flow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4BBCDD-E2E8-4869-B7CE-A20D71712B3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724896" y="4424523"/>
            <a:ext cx="947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37F9ED-1D7A-47ED-B403-9941B7314E66}"/>
              </a:ext>
            </a:extLst>
          </p:cNvPr>
          <p:cNvSpPr txBox="1"/>
          <p:nvPr/>
        </p:nvSpPr>
        <p:spPr>
          <a:xfrm>
            <a:off x="8367827" y="4707823"/>
            <a:ext cx="147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final.flow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653CB2-1852-4C8C-A86B-68F64FDB775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41670" y="4424523"/>
            <a:ext cx="620318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4AAC94-2FB8-45B2-9555-8B0285FDD59C}"/>
              </a:ext>
            </a:extLst>
          </p:cNvPr>
          <p:cNvSpPr txBox="1"/>
          <p:nvPr/>
        </p:nvSpPr>
        <p:spPr>
          <a:xfrm>
            <a:off x="-57787" y="3870525"/>
            <a:ext cx="79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a.flow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85DBB2-C89E-474A-BCCA-C40699126AC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0382251" y="4405001"/>
            <a:ext cx="1653776" cy="1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CDBC41-FBF9-4316-BBD0-3F83ED5F7622}"/>
              </a:ext>
            </a:extLst>
          </p:cNvPr>
          <p:cNvSpPr txBox="1"/>
          <p:nvPr/>
        </p:nvSpPr>
        <p:spPr>
          <a:xfrm>
            <a:off x="10349505" y="4702287"/>
            <a:ext cx="182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depart.final.flow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7FFB42-8010-4900-ACBB-07E74202ED3B}"/>
              </a:ext>
            </a:extLst>
          </p:cNvPr>
          <p:cNvSpPr txBox="1"/>
          <p:nvPr/>
        </p:nvSpPr>
        <p:spPr>
          <a:xfrm>
            <a:off x="1719795" y="566028"/>
            <a:ext cx="8604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SI Model with HIV Status Sub-Compartments and Arrival and Departure Dynamics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6B83DB-A385-4D66-A09C-3C166A247CF2}"/>
              </a:ext>
            </a:extLst>
          </p:cNvPr>
          <p:cNvCxnSpPr>
            <a:cxnSpLocks/>
          </p:cNvCxnSpPr>
          <p:nvPr/>
        </p:nvCxnSpPr>
        <p:spPr>
          <a:xfrm>
            <a:off x="2143432" y="2969337"/>
            <a:ext cx="989259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B4EC59C-55D6-4864-9C81-2F2F98FACE52}"/>
              </a:ext>
            </a:extLst>
          </p:cNvPr>
          <p:cNvSpPr/>
          <p:nvPr/>
        </p:nvSpPr>
        <p:spPr>
          <a:xfrm>
            <a:off x="4866274" y="2562357"/>
            <a:ext cx="2156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depart.standard.flow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91BB27B-2E6A-405D-A0D3-33DA1387532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862770" y="2981006"/>
            <a:ext cx="778056" cy="125885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772DE9-7D22-4994-BF3C-ED1F63D1BB1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22179" y="2969337"/>
            <a:ext cx="771911" cy="127052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7EB494C-B8A7-4469-9CED-0238573B3C9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155779" y="2969337"/>
            <a:ext cx="840737" cy="127052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0AB55F-3B28-4E0F-8699-D41C968EC4C2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285875" y="2981006"/>
            <a:ext cx="857557" cy="125885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4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0AEF70-7ECD-41F8-8D61-D712B903AC62}"/>
              </a:ext>
            </a:extLst>
          </p:cNvPr>
          <p:cNvSpPr txBox="1"/>
          <p:nvPr/>
        </p:nvSpPr>
        <p:spPr>
          <a:xfrm>
            <a:off x="604054" y="5000013"/>
            <a:ext cx="12477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Susceptible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365F4-4EF2-4ECA-958B-FD74836879F3}"/>
              </a:ext>
            </a:extLst>
          </p:cNvPr>
          <p:cNvSpPr txBox="1"/>
          <p:nvPr/>
        </p:nvSpPr>
        <p:spPr>
          <a:xfrm>
            <a:off x="2911203" y="2485997"/>
            <a:ext cx="8334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Acute</a:t>
            </a:r>
            <a:br>
              <a:rPr lang="en-US" dirty="0"/>
            </a:br>
            <a:r>
              <a:rPr lang="en-US" dirty="0"/>
              <a:t>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EEB56-2439-4C75-AE8F-FDEE545A9020}"/>
              </a:ext>
            </a:extLst>
          </p:cNvPr>
          <p:cNvSpPr txBox="1"/>
          <p:nvPr/>
        </p:nvSpPr>
        <p:spPr>
          <a:xfrm>
            <a:off x="5012044" y="2475157"/>
            <a:ext cx="113823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Chronic 1</a:t>
            </a:r>
            <a:br>
              <a:rPr lang="en-US" dirty="0"/>
            </a:br>
            <a:r>
              <a:rPr lang="en-US" dirty="0"/>
              <a:t>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CA92B-20F8-47C7-8B9E-75E7DBC0EB59}"/>
              </a:ext>
            </a:extLst>
          </p:cNvPr>
          <p:cNvSpPr txBox="1"/>
          <p:nvPr/>
        </p:nvSpPr>
        <p:spPr>
          <a:xfrm>
            <a:off x="7626364" y="2485996"/>
            <a:ext cx="113823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Chronic 2</a:t>
            </a:r>
            <a:br>
              <a:rPr lang="en-US" dirty="0"/>
            </a:br>
            <a:r>
              <a:rPr lang="en-US" dirty="0"/>
              <a:t>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9298A-86C4-4CF2-B006-2BFF612E8FE8}"/>
              </a:ext>
            </a:extLst>
          </p:cNvPr>
          <p:cNvSpPr txBox="1"/>
          <p:nvPr/>
        </p:nvSpPr>
        <p:spPr>
          <a:xfrm>
            <a:off x="10128520" y="2491201"/>
            <a:ext cx="7096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  <a:br>
              <a:rPr lang="en-US" dirty="0"/>
            </a:br>
            <a:r>
              <a:rPr lang="en-US" dirty="0"/>
              <a:t>ART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DB4EAD-C284-4AE3-A09E-E07C31C9978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851828" y="5184679"/>
            <a:ext cx="107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6A2CF2-78ED-4788-A668-BEFE20F0F7CF}"/>
              </a:ext>
            </a:extLst>
          </p:cNvPr>
          <p:cNvSpPr txBox="1"/>
          <p:nvPr/>
        </p:nvSpPr>
        <p:spPr>
          <a:xfrm>
            <a:off x="1901019" y="5232532"/>
            <a:ext cx="795335" cy="36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si.flow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59EED5-39A2-4AB3-84D9-3CC9C68DF3DF}"/>
              </a:ext>
            </a:extLst>
          </p:cNvPr>
          <p:cNvSpPr txBox="1"/>
          <p:nvPr/>
        </p:nvSpPr>
        <p:spPr>
          <a:xfrm>
            <a:off x="1725925" y="4492181"/>
            <a:ext cx="124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acute.flow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3DE1B7-FD49-4587-BFB4-331E75C4169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44637" y="2798323"/>
            <a:ext cx="1267407" cy="1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A66A74-84C7-472E-ADCA-0D7FBDDB4BAA}"/>
              </a:ext>
            </a:extLst>
          </p:cNvPr>
          <p:cNvSpPr txBox="1"/>
          <p:nvPr/>
        </p:nvSpPr>
        <p:spPr>
          <a:xfrm>
            <a:off x="3640027" y="2168249"/>
            <a:ext cx="147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chronic1.ART.flow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B8E698-05AD-4CAB-B23C-D11C8115E79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150279" y="2798323"/>
            <a:ext cx="1476085" cy="1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BE17CE-A0AA-4120-92AA-F0CF560813A8}"/>
              </a:ext>
            </a:extLst>
          </p:cNvPr>
          <p:cNvSpPr txBox="1"/>
          <p:nvPr/>
        </p:nvSpPr>
        <p:spPr>
          <a:xfrm>
            <a:off x="6144761" y="2077193"/>
            <a:ext cx="147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chronic2.ART.flow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F39461-D066-4475-A281-D5AB2DC3A49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764599" y="2809162"/>
            <a:ext cx="1363921" cy="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849902-0A06-4305-9408-FC699D15808D}"/>
              </a:ext>
            </a:extLst>
          </p:cNvPr>
          <p:cNvSpPr txBox="1"/>
          <p:nvPr/>
        </p:nvSpPr>
        <p:spPr>
          <a:xfrm>
            <a:off x="8653393" y="2078677"/>
            <a:ext cx="147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final.ART.flow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111014-A32B-48E9-8232-D422B49957A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0" y="5180895"/>
            <a:ext cx="604054" cy="378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4091F9-BA5F-4143-A71F-28484BEA005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0838134" y="2814367"/>
            <a:ext cx="13538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C0F9945-1889-4294-85CE-A71D13221329}"/>
              </a:ext>
            </a:extLst>
          </p:cNvPr>
          <p:cNvSpPr txBox="1"/>
          <p:nvPr/>
        </p:nvSpPr>
        <p:spPr>
          <a:xfrm>
            <a:off x="10816247" y="1999208"/>
            <a:ext cx="1375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depart.final.ART.flow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FD03B4-3461-4026-86C0-8451B3387213}"/>
              </a:ext>
            </a:extLst>
          </p:cNvPr>
          <p:cNvSpPr txBox="1"/>
          <p:nvPr/>
        </p:nvSpPr>
        <p:spPr>
          <a:xfrm>
            <a:off x="2922513" y="4861513"/>
            <a:ext cx="8334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Acute</a:t>
            </a:r>
            <a:br>
              <a:rPr lang="en-US" dirty="0"/>
            </a:br>
            <a:r>
              <a:rPr lang="en-US" dirty="0" err="1"/>
              <a:t>NoART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29587E-A81F-4CF3-9E50-2CBA55A6DAC4}"/>
              </a:ext>
            </a:extLst>
          </p:cNvPr>
          <p:cNvSpPr txBox="1"/>
          <p:nvPr/>
        </p:nvSpPr>
        <p:spPr>
          <a:xfrm>
            <a:off x="5009962" y="4867296"/>
            <a:ext cx="113823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Chronic 1</a:t>
            </a:r>
            <a:br>
              <a:rPr lang="en-US" dirty="0"/>
            </a:br>
            <a:r>
              <a:rPr lang="en-US" dirty="0" err="1"/>
              <a:t>NoART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9D33F3-9D6E-4018-93F7-4709E970D345}"/>
              </a:ext>
            </a:extLst>
          </p:cNvPr>
          <p:cNvSpPr txBox="1"/>
          <p:nvPr/>
        </p:nvSpPr>
        <p:spPr>
          <a:xfrm>
            <a:off x="7627557" y="4861762"/>
            <a:ext cx="113823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Chronic 2</a:t>
            </a:r>
            <a:br>
              <a:rPr lang="en-US" dirty="0"/>
            </a:br>
            <a:r>
              <a:rPr lang="en-US" dirty="0" err="1"/>
              <a:t>NoART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DDE490-227B-4E6B-AECE-A11F8E8878A8}"/>
              </a:ext>
            </a:extLst>
          </p:cNvPr>
          <p:cNvSpPr txBox="1"/>
          <p:nvPr/>
        </p:nvSpPr>
        <p:spPr>
          <a:xfrm>
            <a:off x="10067202" y="4853696"/>
            <a:ext cx="83342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  <a:br>
              <a:rPr lang="en-US" dirty="0"/>
            </a:br>
            <a:r>
              <a:rPr lang="en-US" dirty="0" err="1"/>
              <a:t>NoART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46DF1F-8C5D-40D9-9C30-DA75CA482F2E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3755947" y="5184679"/>
            <a:ext cx="1254015" cy="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45BD209-E711-43DE-8269-D73B7C650AFC}"/>
              </a:ext>
            </a:extLst>
          </p:cNvPr>
          <p:cNvSpPr txBox="1"/>
          <p:nvPr/>
        </p:nvSpPr>
        <p:spPr>
          <a:xfrm>
            <a:off x="3674510" y="4469400"/>
            <a:ext cx="170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chronic1.NoARTflow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CB8EBB-4FBE-4406-90F0-FD6832FEA86F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6148197" y="5184928"/>
            <a:ext cx="1479360" cy="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AB06660-B5BD-4EA2-9810-9224BBEFC1B1}"/>
              </a:ext>
            </a:extLst>
          </p:cNvPr>
          <p:cNvSpPr txBox="1"/>
          <p:nvPr/>
        </p:nvSpPr>
        <p:spPr>
          <a:xfrm>
            <a:off x="6015415" y="4380877"/>
            <a:ext cx="173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chronic2.NoART.flow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A98514-5AFD-4DB1-88B7-C9C2274D3D4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8765792" y="5176862"/>
            <a:ext cx="1301410" cy="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2C8CA5-A223-4F71-BEDD-0A81950AC113}"/>
              </a:ext>
            </a:extLst>
          </p:cNvPr>
          <p:cNvSpPr txBox="1"/>
          <p:nvPr/>
        </p:nvSpPr>
        <p:spPr>
          <a:xfrm>
            <a:off x="8721076" y="4380877"/>
            <a:ext cx="131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final.NoART.flow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9EEF45-9BB1-47F9-8ABF-C88B3029F5D6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3327920" y="3132328"/>
            <a:ext cx="11310" cy="1729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755EC9-2088-41D0-9970-11A5EDDF462D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5579080" y="3121488"/>
            <a:ext cx="2082" cy="1745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65F945-61EB-48EB-AEC9-B0A1A205477B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8195482" y="3132327"/>
            <a:ext cx="1193" cy="1729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4A5F3E-CF85-4532-9A97-A178431D885A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10483327" y="3137532"/>
            <a:ext cx="586" cy="17161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1D4F333-85DB-4DF3-A8A9-2AF836BDD915}"/>
              </a:ext>
            </a:extLst>
          </p:cNvPr>
          <p:cNvSpPr txBox="1"/>
          <p:nvPr/>
        </p:nvSpPr>
        <p:spPr>
          <a:xfrm>
            <a:off x="-93414" y="4492181"/>
            <a:ext cx="797997" cy="37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a.flow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3139EC-877D-4DED-BAAA-BC469DB836A8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0900623" y="5176861"/>
            <a:ext cx="129137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778EBA-D617-4031-AA5C-00EB8BED1554}"/>
              </a:ext>
            </a:extLst>
          </p:cNvPr>
          <p:cNvSpPr txBox="1"/>
          <p:nvPr/>
        </p:nvSpPr>
        <p:spPr>
          <a:xfrm>
            <a:off x="10915512" y="4378501"/>
            <a:ext cx="1336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depart.final.NoART.flow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144439-659F-4D16-9045-63450C3CBC37}"/>
              </a:ext>
            </a:extLst>
          </p:cNvPr>
          <p:cNvSpPr txBox="1"/>
          <p:nvPr/>
        </p:nvSpPr>
        <p:spPr>
          <a:xfrm>
            <a:off x="1145293" y="114440"/>
            <a:ext cx="9543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SI Model with HIV and ART Status Sub-compartments and Arrival and Departure Dynamics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FC66B7-1654-46D9-9091-FD552681F69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327920" y="1222559"/>
            <a:ext cx="771404" cy="126343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8BD09E4-4C6D-4A1F-A3EE-EC18C4028CE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81162" y="1215842"/>
            <a:ext cx="672154" cy="125931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889819-9EB7-4FDB-B443-1C7E89D67DB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195482" y="1215842"/>
            <a:ext cx="577919" cy="127015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17847D9-1303-4968-8425-4FF887133FA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0483327" y="1250234"/>
            <a:ext cx="538634" cy="124096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853D153-1D1D-400E-BEFE-39C9CCAD99FA}"/>
              </a:ext>
            </a:extLst>
          </p:cNvPr>
          <p:cNvCxnSpPr>
            <a:cxnSpLocks/>
          </p:cNvCxnSpPr>
          <p:nvPr/>
        </p:nvCxnSpPr>
        <p:spPr>
          <a:xfrm>
            <a:off x="4080387" y="1219200"/>
            <a:ext cx="81116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1E7055-5802-4824-A198-BE0D4339898F}"/>
              </a:ext>
            </a:extLst>
          </p:cNvPr>
          <p:cNvCxnSpPr>
            <a:cxnSpLocks/>
          </p:cNvCxnSpPr>
          <p:nvPr/>
        </p:nvCxnSpPr>
        <p:spPr>
          <a:xfrm flipV="1">
            <a:off x="1989503" y="6474542"/>
            <a:ext cx="10185311" cy="480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D16ACAF-F771-4A99-B10E-5AB8E16A044B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339230" y="5507844"/>
            <a:ext cx="642875" cy="100848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B2E1F1-1446-4BD6-9AC6-D36287CDA612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579080" y="5513627"/>
            <a:ext cx="565681" cy="100270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96EB8FB-73F6-49AD-8275-CF4222A9A783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196675" y="5508093"/>
            <a:ext cx="524401" cy="9904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2D2478B-E5A8-482C-AC37-22443631CA7C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0483913" y="5500027"/>
            <a:ext cx="480146" cy="97451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9780CA2-5902-41FA-B1E7-2DED6AF7E1CB}"/>
              </a:ext>
            </a:extLst>
          </p:cNvPr>
          <p:cNvSpPr/>
          <p:nvPr/>
        </p:nvSpPr>
        <p:spPr>
          <a:xfrm>
            <a:off x="6565599" y="791549"/>
            <a:ext cx="2561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depart.standard.ART.flow</a:t>
            </a:r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FE60FC3-7DB9-4C74-B74D-CFC26488E5C8}"/>
              </a:ext>
            </a:extLst>
          </p:cNvPr>
          <p:cNvSpPr/>
          <p:nvPr/>
        </p:nvSpPr>
        <p:spPr>
          <a:xfrm>
            <a:off x="6430818" y="6483243"/>
            <a:ext cx="2830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depart.standard.NoART.flow</a:t>
            </a:r>
            <a:endParaRPr lang="en-US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16996F7-1E83-4524-87C2-5BE51FFDEBB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227941" y="5369345"/>
            <a:ext cx="761562" cy="115322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7E8D604-53A7-4E8B-A675-CD7DA32B03F7}"/>
              </a:ext>
            </a:extLst>
          </p:cNvPr>
          <p:cNvSpPr/>
          <p:nvPr/>
        </p:nvSpPr>
        <p:spPr>
          <a:xfrm>
            <a:off x="2392986" y="3482628"/>
            <a:ext cx="1942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acute.ART.net.flow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43C55E-D3BB-4458-BE51-4DE8BDF3814E}"/>
              </a:ext>
            </a:extLst>
          </p:cNvPr>
          <p:cNvSpPr/>
          <p:nvPr/>
        </p:nvSpPr>
        <p:spPr>
          <a:xfrm>
            <a:off x="4436451" y="3855924"/>
            <a:ext cx="2229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chronic1.ART.net.flow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A74BA8-13F6-4A02-87CB-A66EDB2044EA}"/>
              </a:ext>
            </a:extLst>
          </p:cNvPr>
          <p:cNvSpPr/>
          <p:nvPr/>
        </p:nvSpPr>
        <p:spPr>
          <a:xfrm>
            <a:off x="6905161" y="3482577"/>
            <a:ext cx="2229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chronic2.ART.net.flow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55BD09-712E-4E65-911D-840EBF066AB0}"/>
              </a:ext>
            </a:extLst>
          </p:cNvPr>
          <p:cNvSpPr/>
          <p:nvPr/>
        </p:nvSpPr>
        <p:spPr>
          <a:xfrm>
            <a:off x="9509624" y="3854831"/>
            <a:ext cx="183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final.ART.net.flow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9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Basic One-Mode HIV SI Model 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Van Meter</dc:creator>
  <cp:lastModifiedBy>Connor Van Meter</cp:lastModifiedBy>
  <cp:revision>16</cp:revision>
  <dcterms:created xsi:type="dcterms:W3CDTF">2019-04-18T22:48:59Z</dcterms:created>
  <dcterms:modified xsi:type="dcterms:W3CDTF">2019-04-26T18:59:33Z</dcterms:modified>
</cp:coreProperties>
</file>