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systèmes d’impressions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Préparé par Adrien Lombard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Système type  « carte neige » 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plus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moins </a:t>
            </a:r>
            <a:r>
              <a:rPr lang="fr-FR" dirty="0" smtClean="0"/>
              <a:t>cher</a:t>
            </a:r>
          </a:p>
          <a:p>
            <a:r>
              <a:rPr lang="fr-FR" dirty="0" smtClean="0"/>
              <a:t>création d’une accréditation plus rapides </a:t>
            </a:r>
          </a:p>
          <a:p>
            <a:r>
              <a:rPr lang="fr-FR" dirty="0" smtClean="0"/>
              <a:t>Réalisable avec le matériel actuel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364088" y="1535113"/>
            <a:ext cx="3322712" cy="639762"/>
          </a:xfrm>
        </p:spPr>
        <p:txBody>
          <a:bodyPr/>
          <a:lstStyle/>
          <a:p>
            <a:r>
              <a:rPr lang="fr-FR" dirty="0" smtClean="0"/>
              <a:t>Les moins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364088" y="2174875"/>
            <a:ext cx="3322712" cy="3951288"/>
          </a:xfrm>
        </p:spPr>
        <p:txBody>
          <a:bodyPr/>
          <a:lstStyle/>
          <a:p>
            <a:r>
              <a:rPr lang="fr-FR" dirty="0" smtClean="0"/>
              <a:t>Le plus </a:t>
            </a:r>
            <a:r>
              <a:rPr lang="fr-FR" dirty="0" smtClean="0"/>
              <a:t>fragile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608" y="5013176"/>
            <a:ext cx="75608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Temps d ’estimation pour une d’accréditation: 10s d’impression et 15~20 s pour préparation des  </a:t>
            </a:r>
            <a:r>
              <a:rPr lang="fr-FR" dirty="0" smtClean="0"/>
              <a:t>apposer à la carte et le collage de l’overlay</a:t>
            </a:r>
            <a:r>
              <a:rPr lang="fr-FR" dirty="0" smtClean="0"/>
              <a:t>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Système type « carte neige » avec carte PVC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plus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 solide que le système « carte neige » de </a:t>
            </a:r>
            <a:r>
              <a:rPr lang="fr-FR" dirty="0" smtClean="0"/>
              <a:t>base</a:t>
            </a:r>
          </a:p>
          <a:p>
            <a:r>
              <a:rPr lang="fr-FR" dirty="0" smtClean="0"/>
              <a:t>Réalisable avec le matériel actuel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Les moins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P</a:t>
            </a:r>
            <a:r>
              <a:rPr lang="fr-FR" dirty="0" smtClean="0"/>
              <a:t>lus </a:t>
            </a:r>
            <a:r>
              <a:rPr lang="fr-FR" dirty="0" smtClean="0"/>
              <a:t>cher que le système « 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carte </a:t>
            </a:r>
            <a:r>
              <a:rPr lang="fr-FR" dirty="0" smtClean="0"/>
              <a:t>neige » de </a:t>
            </a:r>
            <a:r>
              <a:rPr lang="fr-FR" dirty="0" smtClean="0"/>
              <a:t>base</a:t>
            </a:r>
          </a:p>
          <a:p>
            <a:r>
              <a:rPr lang="fr-FR" dirty="0" smtClean="0"/>
              <a:t>Plus lent </a:t>
            </a:r>
            <a:r>
              <a:rPr lang="fr-FR" dirty="0" smtClean="0"/>
              <a:t>pour la création d’une accréditation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43608" y="4869160"/>
            <a:ext cx="75608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Temps d ’estimation pour une d’accréditation: 10s d’impression et 15~20 s pour préparation des  </a:t>
            </a:r>
            <a:r>
              <a:rPr lang="fr-FR" dirty="0" smtClean="0"/>
              <a:t>apposer à la carte et le collage de l’overlay</a:t>
            </a:r>
            <a:r>
              <a:rPr lang="fr-FR" dirty="0" smtClean="0"/>
              <a:t>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Système de carte PVC avec impression à chaud</a:t>
            </a:r>
            <a:r>
              <a:rPr lang="fr-FR" b="1" dirty="0" smtClean="0"/>
              <a:t> 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Le plus robuste</a:t>
            </a:r>
          </a:p>
          <a:p>
            <a:r>
              <a:rPr lang="fr-FR" dirty="0" smtClean="0"/>
              <a:t>Le plus propre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211961" y="1535113"/>
            <a:ext cx="4474840" cy="597743"/>
          </a:xfrm>
        </p:spPr>
        <p:txBody>
          <a:bodyPr/>
          <a:lstStyle/>
          <a:p>
            <a:r>
              <a:rPr lang="fr-FR" dirty="0" smtClean="0"/>
              <a:t>moins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51920" y="2060848"/>
            <a:ext cx="4834881" cy="4065315"/>
          </a:xfrm>
        </p:spPr>
        <p:txBody>
          <a:bodyPr/>
          <a:lstStyle/>
          <a:p>
            <a:r>
              <a:rPr lang="fr-FR" dirty="0" smtClean="0"/>
              <a:t>Création d’une accréditation à peine plus rapide qu’une </a:t>
            </a:r>
            <a:r>
              <a:rPr lang="fr-FR" dirty="0" smtClean="0"/>
              <a:t>accréditation actuelle</a:t>
            </a:r>
          </a:p>
          <a:p>
            <a:r>
              <a:rPr lang="fr-FR" dirty="0" smtClean="0"/>
              <a:t>Utiliser des logiciels propre à l’imprimantes </a:t>
            </a:r>
          </a:p>
          <a:p>
            <a:r>
              <a:rPr lang="fr-FR" dirty="0" smtClean="0"/>
              <a:t>Acheter des imprimantes particuliers </a:t>
            </a:r>
          </a:p>
          <a:p>
            <a:r>
              <a:rPr lang="fr-FR" dirty="0" smtClean="0"/>
              <a:t>La plus cher </a:t>
            </a:r>
            <a:r>
              <a:rPr lang="fr-FR" dirty="0" smtClean="0"/>
              <a:t>3 256 </a:t>
            </a:r>
            <a:r>
              <a:rPr lang="fr-FR" dirty="0" smtClean="0"/>
              <a:t>Euro: 19 s d’impression 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7584" y="5661248"/>
            <a:ext cx="75608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Temps d ’estimation pour une d’accréditation: </a:t>
            </a:r>
            <a:r>
              <a:rPr lang="fr-FR" dirty="0" smtClean="0"/>
              <a:t>20 secondes d’impression en moyenne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Affichage à l'écran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Les systèmes d’impressions  </vt:lpstr>
      <vt:lpstr>Système type  « carte neige » </vt:lpstr>
      <vt:lpstr>Système type « carte neige » avec carte PVC</vt:lpstr>
      <vt:lpstr>Système de carte PVC avec impression à chaud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imprémantes </dc:title>
  <dc:creator>hajer</dc:creator>
  <cp:lastModifiedBy>hajer</cp:lastModifiedBy>
  <cp:revision>24</cp:revision>
  <dcterms:created xsi:type="dcterms:W3CDTF">2012-03-23T13:29:59Z</dcterms:created>
  <dcterms:modified xsi:type="dcterms:W3CDTF">2012-03-23T14:10:47Z</dcterms:modified>
</cp:coreProperties>
</file>