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317" r:id="rId4"/>
    <p:sldId id="327" r:id="rId5"/>
    <p:sldId id="328" r:id="rId6"/>
    <p:sldId id="318" r:id="rId7"/>
    <p:sldId id="329" r:id="rId8"/>
    <p:sldId id="340" r:id="rId9"/>
    <p:sldId id="330" r:id="rId10"/>
    <p:sldId id="331" r:id="rId11"/>
    <p:sldId id="333" r:id="rId12"/>
    <p:sldId id="319" r:id="rId13"/>
    <p:sldId id="334" r:id="rId14"/>
    <p:sldId id="335" r:id="rId15"/>
    <p:sldId id="336" r:id="rId16"/>
    <p:sldId id="341" r:id="rId17"/>
    <p:sldId id="320" r:id="rId18"/>
    <p:sldId id="321" r:id="rId19"/>
    <p:sldId id="316" r:id="rId20"/>
    <p:sldId id="315" r:id="rId21"/>
    <p:sldId id="332" r:id="rId22"/>
    <p:sldId id="313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29" autoAdjust="0"/>
    <p:restoredTop sz="94638" autoAdjust="0"/>
  </p:normalViewPr>
  <p:slideViewPr>
    <p:cSldViewPr>
      <p:cViewPr varScale="1">
        <p:scale>
          <a:sx n="78" d="100"/>
          <a:sy n="78" d="100"/>
        </p:scale>
        <p:origin x="-9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EB537-40FD-4C3B-B623-AECAC48FC2F8}" type="datetimeFigureOut">
              <a:rPr lang="fr-FR" smtClean="0"/>
              <a:pPr/>
              <a:t>11/05/2012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A8610-9E60-4393-9E20-440A0CBD72F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1874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fr-FR" smtClean="0"/>
              <a:t>Hajer chrigui:</a:t>
            </a:r>
          </a:p>
          <a:p>
            <a:r>
              <a:rPr lang="fr-FR" smtClean="0"/>
              <a:t>Bonjours à tous,</a:t>
            </a:r>
          </a:p>
          <a:p>
            <a:r>
              <a:rPr lang="fr-FR" smtClean="0"/>
              <a:t>Nous vous présentons le projet de Courchevel qui est fais par le groupe gamma composé de : …..</a:t>
            </a:r>
          </a:p>
          <a:p>
            <a:endParaRPr lang="fr-FR" smtClean="0"/>
          </a:p>
          <a:p>
            <a:r>
              <a:rPr lang="fr-FR" smtClean="0"/>
              <a:t> dans le cadre des projets de M1.</a:t>
            </a:r>
          </a:p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E368E6-1269-4483-B880-5D2A89242727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11/05/2012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11/05/2012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11/05/2012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11/05/2012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11/05/2012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11/05/2012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11/05/2012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11/05/2012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11/05/2012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11/05/2012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11/05/2012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A4BCE-9077-4C54-9508-1B20BF73281A}" type="datetimeFigureOut">
              <a:rPr lang="fr-FR" smtClean="0"/>
              <a:pPr/>
              <a:t>11/05/2012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1470025"/>
          </a:xfrm>
        </p:spPr>
        <p:txBody>
          <a:bodyPr/>
          <a:lstStyle/>
          <a:p>
            <a:pPr eaLnBrk="1" hangingPunct="1"/>
            <a:r>
              <a:rPr lang="fr-FR" dirty="0" smtClean="0"/>
              <a:t>Projet </a:t>
            </a:r>
            <a:r>
              <a:rPr lang="fr-FR" dirty="0" err="1" smtClean="0"/>
              <a:t>SimplePass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Soutenance finale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3850" y="4437112"/>
            <a:ext cx="8496300" cy="2448272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sz="2400" dirty="0" smtClean="0"/>
              <a:t>Equipe Gamma</a:t>
            </a:r>
            <a:endParaRPr lang="fr-FR" sz="24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fr-FR" sz="1600" dirty="0" smtClean="0"/>
              <a:t>Aymeric ASSIER – Mickaël ARNOULD – Adrien LOMBARD – Sébastien FRANCHON</a:t>
            </a:r>
            <a:r>
              <a:rPr lang="fr-FR" sz="1600" dirty="0"/>
              <a:t> – </a:t>
            </a:r>
            <a:r>
              <a:rPr lang="fr-FR" sz="1600" dirty="0" err="1" smtClean="0"/>
              <a:t>Hajer</a:t>
            </a:r>
            <a:r>
              <a:rPr lang="fr-FR" sz="1600" dirty="0" smtClean="0"/>
              <a:t> CHRIGUI</a:t>
            </a:r>
            <a:endParaRPr lang="fr-FR" sz="1600" dirty="0"/>
          </a:p>
        </p:txBody>
      </p:sp>
      <p:pic>
        <p:nvPicPr>
          <p:cNvPr id="2052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Image 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836712"/>
            <a:ext cx="2016224" cy="2270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Besoins organisationnels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/>
          </a:bodyPr>
          <a:lstStyle/>
          <a:p>
            <a:pPr>
              <a:lnSpc>
                <a:spcPct val="170000"/>
              </a:lnSpc>
            </a:pPr>
            <a:r>
              <a:rPr lang="fr-FR" dirty="0" smtClean="0"/>
              <a:t>Simplifier le processus d’accréditation</a:t>
            </a:r>
          </a:p>
          <a:p>
            <a:pPr lvl="1">
              <a:lnSpc>
                <a:spcPct val="200000"/>
              </a:lnSpc>
            </a:pPr>
            <a:r>
              <a:rPr lang="fr-FR" dirty="0" smtClean="0"/>
              <a:t>Inscription, validation &amp; impression simplifiés</a:t>
            </a:r>
          </a:p>
          <a:p>
            <a:pPr lvl="1">
              <a:lnSpc>
                <a:spcPct val="200000"/>
              </a:lnSpc>
            </a:pPr>
            <a:r>
              <a:rPr lang="fr-FR" dirty="0" smtClean="0"/>
              <a:t>Accès rapide &amp; ergonomie soignée</a:t>
            </a:r>
          </a:p>
          <a:p>
            <a:pPr lvl="1">
              <a:lnSpc>
                <a:spcPct val="200000"/>
              </a:lnSpc>
            </a:pPr>
            <a:r>
              <a:rPr lang="fr-FR" dirty="0" smtClean="0"/>
              <a:t>Outils génériques d’exportation sous divers formats</a:t>
            </a:r>
          </a:p>
          <a:p>
            <a:pPr lvl="1">
              <a:lnSpc>
                <a:spcPct val="200000"/>
              </a:lnSpc>
            </a:pPr>
            <a:r>
              <a:rPr lang="fr-FR" dirty="0" smtClean="0"/>
              <a:t>Application non restreinte au seul cas de Courchevel</a:t>
            </a:r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87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Choix technologiques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pPr>
              <a:lnSpc>
                <a:spcPct val="170000"/>
              </a:lnSpc>
            </a:pPr>
            <a:r>
              <a:rPr lang="fr-FR" dirty="0" smtClean="0"/>
              <a:t>PHP &amp; </a:t>
            </a:r>
            <a:r>
              <a:rPr lang="fr-FR" dirty="0" err="1" smtClean="0"/>
              <a:t>CodeIgniter</a:t>
            </a:r>
            <a:endParaRPr lang="fr-FR" dirty="0" smtClean="0"/>
          </a:p>
          <a:p>
            <a:pPr>
              <a:lnSpc>
                <a:spcPct val="170000"/>
              </a:lnSpc>
            </a:pPr>
            <a:r>
              <a:rPr lang="fr-FR" dirty="0" smtClean="0"/>
              <a:t>Base de données MySQL</a:t>
            </a:r>
          </a:p>
          <a:p>
            <a:pPr>
              <a:lnSpc>
                <a:spcPct val="170000"/>
              </a:lnSpc>
            </a:pPr>
            <a:r>
              <a:rPr lang="fr-FR" dirty="0" err="1" smtClean="0"/>
              <a:t>JQuery</a:t>
            </a:r>
            <a:endParaRPr lang="fr-FR" dirty="0" smtClean="0"/>
          </a:p>
          <a:p>
            <a:pPr>
              <a:lnSpc>
                <a:spcPct val="170000"/>
              </a:lnSpc>
            </a:pPr>
            <a:r>
              <a:rPr lang="fr-FR" dirty="0" smtClean="0"/>
              <a:t>Adobe Flash</a:t>
            </a:r>
          </a:p>
          <a:p>
            <a:pPr>
              <a:lnSpc>
                <a:spcPct val="170000"/>
              </a:lnSpc>
            </a:pPr>
            <a:endParaRPr lang="fr-FR" dirty="0" smtClean="0"/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299692"/>
            <a:ext cx="2476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Plan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Le contexte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Les besoins initiaux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Conception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Démonstration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Gestion de projet</a:t>
            </a:r>
            <a:endParaRPr lang="fr-FR" dirty="0" smtClean="0"/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02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62880" y="116632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fr-FR" sz="2800" dirty="0"/>
              <a:t>Cas d’utilisation : Organisateur</a:t>
            </a:r>
            <a:endParaRPr lang="fr-FR" sz="2800" dirty="0" smtClean="0"/>
          </a:p>
        </p:txBody>
      </p:sp>
      <p:pic>
        <p:nvPicPr>
          <p:cNvPr id="1026" name="Picture 2" descr="D:\Univ\INFO 891 - Projet Professionnalisant\image\Sans titre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402471"/>
            <a:ext cx="56197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971600" y="397853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Organisateur</a:t>
            </a:r>
            <a:endParaRPr lang="fr-FR" dirty="0"/>
          </a:p>
        </p:txBody>
      </p:sp>
      <p:sp>
        <p:nvSpPr>
          <p:cNvPr id="3" name="Ellipse 2"/>
          <p:cNvSpPr/>
          <p:nvPr/>
        </p:nvSpPr>
        <p:spPr>
          <a:xfrm>
            <a:off x="3419872" y="3176262"/>
            <a:ext cx="2736304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Gérer des zones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3419872" y="4437112"/>
            <a:ext cx="2736304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Gérer des catégories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3203848" y="1545523"/>
            <a:ext cx="3168352" cy="1250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Gérer les évènements </a:t>
            </a:r>
            <a:endParaRPr lang="fr-FR" dirty="0"/>
          </a:p>
        </p:txBody>
      </p:sp>
      <p:cxnSp>
        <p:nvCxnSpPr>
          <p:cNvPr id="8" name="Connecteur droit 7"/>
          <p:cNvCxnSpPr>
            <a:stCxn id="1026" idx="3"/>
            <a:endCxn id="3" idx="2"/>
          </p:cNvCxnSpPr>
          <p:nvPr/>
        </p:nvCxnSpPr>
        <p:spPr>
          <a:xfrm flipV="1">
            <a:off x="1965623" y="3716322"/>
            <a:ext cx="1454249" cy="5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1026" idx="3"/>
            <a:endCxn id="9" idx="2"/>
          </p:cNvCxnSpPr>
          <p:nvPr/>
        </p:nvCxnSpPr>
        <p:spPr>
          <a:xfrm>
            <a:off x="1965623" y="3721559"/>
            <a:ext cx="1454249" cy="1255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1026" idx="3"/>
            <a:endCxn id="10" idx="2"/>
          </p:cNvCxnSpPr>
          <p:nvPr/>
        </p:nvCxnSpPr>
        <p:spPr>
          <a:xfrm flipV="1">
            <a:off x="1965623" y="2170856"/>
            <a:ext cx="1238225" cy="1550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37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62880" y="116632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fr-FR" sz="2800" dirty="0"/>
              <a:t>Cas d’utilisation : Visiteur</a:t>
            </a:r>
            <a:endParaRPr lang="fr-FR" sz="2800" dirty="0" smtClean="0"/>
          </a:p>
        </p:txBody>
      </p:sp>
      <p:pic>
        <p:nvPicPr>
          <p:cNvPr id="8" name="Picture 2" descr="D:\Univ\INFO 891 - Projet Professionnalisant\image\Sans titre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402471"/>
            <a:ext cx="56197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1259632" y="3978535"/>
            <a:ext cx="1080120" cy="36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</a:t>
            </a:r>
            <a:r>
              <a:rPr lang="fr-FR" dirty="0" smtClean="0"/>
              <a:t>isiteur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3083070" y="1196752"/>
            <a:ext cx="3312367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Faire une demande individuelle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3659135" y="2322351"/>
            <a:ext cx="3456384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Faire une demande groupée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3538358" y="3861048"/>
            <a:ext cx="3697938" cy="1170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Faire une demande </a:t>
            </a:r>
            <a:r>
              <a:rPr lang="fr-FR" dirty="0" smtClean="0"/>
              <a:t>individuelle presse</a:t>
            </a:r>
            <a:endParaRPr lang="fr-FR" dirty="0"/>
          </a:p>
        </p:txBody>
      </p:sp>
      <p:cxnSp>
        <p:nvCxnSpPr>
          <p:cNvPr id="13" name="Connecteur droit 12"/>
          <p:cNvCxnSpPr>
            <a:stCxn id="8" idx="3"/>
            <a:endCxn id="10" idx="2"/>
          </p:cNvCxnSpPr>
          <p:nvPr/>
        </p:nvCxnSpPr>
        <p:spPr>
          <a:xfrm flipV="1">
            <a:off x="1965623" y="1736812"/>
            <a:ext cx="1117447" cy="198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8" idx="3"/>
            <a:endCxn id="11" idx="2"/>
          </p:cNvCxnSpPr>
          <p:nvPr/>
        </p:nvCxnSpPr>
        <p:spPr>
          <a:xfrm flipV="1">
            <a:off x="1965623" y="2862411"/>
            <a:ext cx="1693512" cy="85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8" idx="3"/>
            <a:endCxn id="12" idx="2"/>
          </p:cNvCxnSpPr>
          <p:nvPr/>
        </p:nvCxnSpPr>
        <p:spPr>
          <a:xfrm>
            <a:off x="1965623" y="3721559"/>
            <a:ext cx="1572735" cy="724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3491880" y="5169390"/>
            <a:ext cx="3228738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Faire une demande </a:t>
            </a:r>
            <a:r>
              <a:rPr lang="fr-FR" dirty="0" smtClean="0"/>
              <a:t>groupée presse</a:t>
            </a:r>
            <a:endParaRPr lang="fr-FR" dirty="0"/>
          </a:p>
        </p:txBody>
      </p:sp>
      <p:cxnSp>
        <p:nvCxnSpPr>
          <p:cNvPr id="28" name="Connecteur droit 27"/>
          <p:cNvCxnSpPr>
            <a:stCxn id="8" idx="3"/>
            <a:endCxn id="18" idx="2"/>
          </p:cNvCxnSpPr>
          <p:nvPr/>
        </p:nvCxnSpPr>
        <p:spPr>
          <a:xfrm>
            <a:off x="1965623" y="3721559"/>
            <a:ext cx="1526257" cy="1951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43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62880" y="116632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fr-FR" sz="2800" dirty="0"/>
              <a:t>Cas d’utilisation : Accréditeur</a:t>
            </a:r>
            <a:endParaRPr lang="fr-FR" sz="2800" dirty="0" smtClean="0"/>
          </a:p>
        </p:txBody>
      </p:sp>
      <p:pic>
        <p:nvPicPr>
          <p:cNvPr id="8" name="Picture 2" descr="D:\Univ\INFO 891 - Projet Professionnalisant\image\Sans titre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33" y="3297795"/>
            <a:ext cx="56197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787633" y="3865996"/>
            <a:ext cx="1080120" cy="36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</a:t>
            </a:r>
            <a:r>
              <a:rPr lang="fr-FR" dirty="0" smtClean="0"/>
              <a:t>isiteur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3779912" y="1960180"/>
            <a:ext cx="3496335" cy="1140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Créer une accréditation individuelle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4355976" y="3239438"/>
            <a:ext cx="3456384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Créer une accréditation groupée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3779912" y="4437112"/>
            <a:ext cx="3697938" cy="1170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Valider les accréditations</a:t>
            </a:r>
            <a:endParaRPr lang="fr-FR" dirty="0"/>
          </a:p>
        </p:txBody>
      </p:sp>
      <p:cxnSp>
        <p:nvCxnSpPr>
          <p:cNvPr id="13" name="Connecteur droit 12"/>
          <p:cNvCxnSpPr>
            <a:stCxn id="8" idx="3"/>
            <a:endCxn id="10" idx="2"/>
          </p:cNvCxnSpPr>
          <p:nvPr/>
        </p:nvCxnSpPr>
        <p:spPr>
          <a:xfrm flipV="1">
            <a:off x="1349608" y="2530235"/>
            <a:ext cx="2430304" cy="1086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8" idx="3"/>
            <a:endCxn id="11" idx="2"/>
          </p:cNvCxnSpPr>
          <p:nvPr/>
        </p:nvCxnSpPr>
        <p:spPr>
          <a:xfrm>
            <a:off x="1349608" y="3616883"/>
            <a:ext cx="3006368" cy="162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8" idx="3"/>
            <a:endCxn id="12" idx="2"/>
          </p:cNvCxnSpPr>
          <p:nvPr/>
        </p:nvCxnSpPr>
        <p:spPr>
          <a:xfrm>
            <a:off x="1349608" y="3616883"/>
            <a:ext cx="2430304" cy="1405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2536939" y="952068"/>
            <a:ext cx="3228738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Gérer les accréditations</a:t>
            </a:r>
            <a:endParaRPr lang="fr-FR" dirty="0"/>
          </a:p>
        </p:txBody>
      </p:sp>
      <p:cxnSp>
        <p:nvCxnSpPr>
          <p:cNvPr id="17" name="Connecteur droit 16"/>
          <p:cNvCxnSpPr>
            <a:stCxn id="8" idx="3"/>
            <a:endCxn id="16" idx="2"/>
          </p:cNvCxnSpPr>
          <p:nvPr/>
        </p:nvCxnSpPr>
        <p:spPr>
          <a:xfrm flipV="1">
            <a:off x="1349608" y="1456124"/>
            <a:ext cx="1187331" cy="216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2957631" y="5680615"/>
            <a:ext cx="3228738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Imprimer une accréditation</a:t>
            </a:r>
            <a:endParaRPr lang="fr-FR" dirty="0"/>
          </a:p>
        </p:txBody>
      </p:sp>
      <p:cxnSp>
        <p:nvCxnSpPr>
          <p:cNvPr id="72" name="Connecteur droit 71"/>
          <p:cNvCxnSpPr>
            <a:stCxn id="8" idx="3"/>
            <a:endCxn id="53" idx="2"/>
          </p:cNvCxnSpPr>
          <p:nvPr/>
        </p:nvCxnSpPr>
        <p:spPr>
          <a:xfrm>
            <a:off x="1349608" y="3616883"/>
            <a:ext cx="1608023" cy="2567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13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62880" y="116632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fr-FR" sz="2800" dirty="0" smtClean="0"/>
              <a:t>MCD</a:t>
            </a:r>
          </a:p>
        </p:txBody>
      </p:sp>
      <p:pic>
        <p:nvPicPr>
          <p:cNvPr id="4098" name="Picture 2" descr="D:\Univ\INFO 891 - Projet Professionnalisant\doc\Conception\V2\mcd\3-accred-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7" y="927055"/>
            <a:ext cx="8900939" cy="581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Univ\INFO 891 - Projet Professionnalisant\doc\Conception\V2\mcd\1-categori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394" y="4077072"/>
            <a:ext cx="5088799" cy="20882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Univ\INFO 891 - Projet Professionnalisant\doc\Conception\V2\mcd\2-zon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90165"/>
            <a:ext cx="4896544" cy="1847413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Univ\INFO 891 - Projet Professionnalisant\doc\Conception\V2\mcd\3-param even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515418"/>
            <a:ext cx="5472608" cy="4241686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Univ\INFO 891 - Projet Professionnalisant\doc\Conception\V2\mcd\4-accréd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495" y="3834210"/>
            <a:ext cx="6197330" cy="2763141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Univ\INFO 891 - Projet Professionnalisant\doc\Conception\V2\mcd\6-clien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836713"/>
            <a:ext cx="5056156" cy="271855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750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Plan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Le contexte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Les besoins initiaux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Conception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Démonstration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Gestion de projet</a:t>
            </a:r>
            <a:endParaRPr lang="fr-FR" dirty="0" smtClean="0"/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25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Plan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Le contexte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Les besoins initiaux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Conception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Démonstration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Gestion de projet</a:t>
            </a:r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41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Gestion projet</a:t>
            </a:r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467544" y="2060848"/>
            <a:ext cx="820891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buFont typeface="Arial" pitchFamily="34" charset="0"/>
              <a:buChar char="•"/>
            </a:pPr>
            <a:r>
              <a:rPr lang="fr-FR" sz="3200" dirty="0" smtClean="0"/>
              <a:t>    Application des méthodes Agiles </a:t>
            </a:r>
          </a:p>
          <a:p>
            <a:pPr marL="0" lvl="2"/>
            <a:r>
              <a:rPr lang="fr-FR" sz="3200" dirty="0" smtClean="0"/>
              <a:t>	(</a:t>
            </a:r>
            <a:r>
              <a:rPr lang="fr-FR" sz="3200" dirty="0" err="1" smtClean="0"/>
              <a:t>Scrum</a:t>
            </a:r>
            <a:r>
              <a:rPr lang="fr-FR" sz="3200" dirty="0" smtClean="0"/>
              <a:t> et XP)</a:t>
            </a:r>
          </a:p>
          <a:p>
            <a:pPr marL="0" lvl="2"/>
            <a:endParaRPr lang="fr-FR" sz="3200" dirty="0" smtClean="0"/>
          </a:p>
          <a:p>
            <a:pPr>
              <a:buFont typeface="Arial" pitchFamily="34" charset="0"/>
              <a:buChar char="•"/>
            </a:pPr>
            <a:r>
              <a:rPr lang="fr-FR" sz="3200" dirty="0" smtClean="0"/>
              <a:t>    Utilisation d’un SVN</a:t>
            </a:r>
          </a:p>
          <a:p>
            <a:pPr lvl="1"/>
            <a:r>
              <a:rPr lang="fr-FR" sz="3200" dirty="0" smtClean="0"/>
              <a:t>	 (Google code)</a:t>
            </a:r>
          </a:p>
          <a:p>
            <a:pPr lvl="1"/>
            <a:endParaRPr lang="fr-FR" sz="3200" dirty="0" smtClean="0"/>
          </a:p>
          <a:p>
            <a:pPr>
              <a:buFont typeface="Arial" pitchFamily="34" charset="0"/>
              <a:buChar char="•"/>
            </a:pPr>
            <a:r>
              <a:rPr lang="fr-FR" sz="3200" dirty="0" smtClean="0"/>
              <a:t>    Partage des documents</a:t>
            </a:r>
          </a:p>
          <a:p>
            <a:pPr lvl="1"/>
            <a:r>
              <a:rPr lang="fr-FR" sz="3200" dirty="0" smtClean="0"/>
              <a:t>	 (Google doc)</a:t>
            </a:r>
          </a:p>
        </p:txBody>
      </p:sp>
    </p:spTree>
    <p:extLst>
      <p:ext uri="{BB962C8B-B14F-4D97-AF65-F5344CB8AC3E}">
        <p14:creationId xmlns:p14="http://schemas.microsoft.com/office/powerpoint/2010/main" val="374115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Plan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fr-FR" dirty="0" smtClean="0"/>
              <a:t>Le contexte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Les besoins initiaux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Conception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Démonstration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Gestion de projet</a:t>
            </a:r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Avancement du projet</a:t>
            </a:r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  <p:sp>
        <p:nvSpPr>
          <p:cNvPr id="15" name="Pentagone 8"/>
          <p:cNvSpPr/>
          <p:nvPr/>
        </p:nvSpPr>
        <p:spPr>
          <a:xfrm>
            <a:off x="7308304" y="2924944"/>
            <a:ext cx="1764000" cy="1368152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 w="3175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Manuel Utilisateur</a:t>
            </a:r>
          </a:p>
          <a:p>
            <a:pPr algn="ctr"/>
            <a:r>
              <a:rPr lang="fr-FR" dirty="0" smtClean="0"/>
              <a:t>Déploiement</a:t>
            </a:r>
          </a:p>
          <a:p>
            <a:pPr algn="ctr"/>
            <a:r>
              <a:rPr lang="fr-FR" dirty="0" smtClean="0"/>
              <a:t>Recette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07904" y="2924944"/>
            <a:ext cx="1764000" cy="136815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Impression</a:t>
            </a:r>
          </a:p>
          <a:p>
            <a:pPr algn="ctr"/>
            <a:r>
              <a:rPr lang="fr-FR" dirty="0" smtClean="0"/>
              <a:t>Photo</a:t>
            </a:r>
          </a:p>
          <a:p>
            <a:pPr algn="ctr"/>
            <a:r>
              <a:rPr lang="fr-FR" dirty="0" smtClean="0"/>
              <a:t>Webcam</a:t>
            </a:r>
          </a:p>
          <a:p>
            <a:pPr algn="ctr"/>
            <a:r>
              <a:rPr lang="fr-FR" dirty="0" smtClean="0"/>
              <a:t>R&amp;D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1907704" y="2924944"/>
            <a:ext cx="1764000" cy="1368152"/>
          </a:xfrm>
          <a:prstGeom prst="rect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Zones</a:t>
            </a:r>
          </a:p>
          <a:p>
            <a:pPr algn="ctr"/>
            <a:r>
              <a:rPr lang="fr-FR" dirty="0" smtClean="0"/>
              <a:t>Catégories</a:t>
            </a:r>
          </a:p>
          <a:p>
            <a:pPr algn="ctr"/>
            <a:r>
              <a:rPr lang="fr-FR" dirty="0" smtClean="0"/>
              <a:t>Accréditations</a:t>
            </a:r>
          </a:p>
          <a:p>
            <a:pPr algn="ctr"/>
            <a:r>
              <a:rPr lang="fr-FR" dirty="0" smtClean="0"/>
              <a:t>Demandes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107504" y="2924944"/>
            <a:ext cx="1764000" cy="1368152"/>
          </a:xfrm>
          <a:prstGeom prst="rect">
            <a:avLst/>
          </a:prstGeom>
          <a:ln w="31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Point web</a:t>
            </a:r>
          </a:p>
          <a:p>
            <a:pPr algn="ctr"/>
            <a:r>
              <a:rPr lang="fr-FR" dirty="0" smtClean="0"/>
              <a:t>Connexion</a:t>
            </a:r>
          </a:p>
          <a:p>
            <a:pPr algn="ctr"/>
            <a:r>
              <a:rPr lang="fr-FR" dirty="0" smtClean="0"/>
              <a:t>Evénements</a:t>
            </a:r>
            <a:endParaRPr lang="fr-FR" dirty="0"/>
          </a:p>
        </p:txBody>
      </p:sp>
      <p:sp>
        <p:nvSpPr>
          <p:cNvPr id="22" name="ZoneTexte 10"/>
          <p:cNvSpPr txBox="1"/>
          <p:nvPr/>
        </p:nvSpPr>
        <p:spPr>
          <a:xfrm>
            <a:off x="-36512" y="429309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25 jan</a:t>
            </a:r>
            <a:endParaRPr lang="fr-FR" dirty="0"/>
          </a:p>
        </p:txBody>
      </p:sp>
      <p:sp>
        <p:nvSpPr>
          <p:cNvPr id="23" name="ZoneTexte 11"/>
          <p:cNvSpPr txBox="1"/>
          <p:nvPr/>
        </p:nvSpPr>
        <p:spPr>
          <a:xfrm>
            <a:off x="1547664" y="4293096"/>
            <a:ext cx="75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08 </a:t>
            </a:r>
            <a:r>
              <a:rPr lang="fr-FR" dirty="0" err="1" smtClean="0"/>
              <a:t>fev</a:t>
            </a:r>
            <a:endParaRPr lang="fr-FR" dirty="0"/>
          </a:p>
        </p:txBody>
      </p:sp>
      <p:sp>
        <p:nvSpPr>
          <p:cNvPr id="24" name="ZoneTexte 12"/>
          <p:cNvSpPr txBox="1"/>
          <p:nvPr/>
        </p:nvSpPr>
        <p:spPr>
          <a:xfrm>
            <a:off x="3313122" y="4293096"/>
            <a:ext cx="75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29 </a:t>
            </a:r>
            <a:r>
              <a:rPr lang="fr-FR" dirty="0" err="1" smtClean="0"/>
              <a:t>fev</a:t>
            </a:r>
            <a:endParaRPr lang="fr-FR" dirty="0"/>
          </a:p>
        </p:txBody>
      </p:sp>
      <p:sp>
        <p:nvSpPr>
          <p:cNvPr id="25" name="ZoneTexte 13"/>
          <p:cNvSpPr txBox="1"/>
          <p:nvPr/>
        </p:nvSpPr>
        <p:spPr>
          <a:xfrm>
            <a:off x="5076056" y="4293096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28 </a:t>
            </a:r>
            <a:r>
              <a:rPr lang="fr-FR" dirty="0" err="1" smtClean="0"/>
              <a:t>mar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5508104" y="2924944"/>
            <a:ext cx="1764000" cy="1368152"/>
          </a:xfrm>
          <a:prstGeom prst="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Presse</a:t>
            </a:r>
          </a:p>
          <a:p>
            <a:pPr algn="ctr"/>
            <a:r>
              <a:rPr lang="fr-FR" dirty="0" smtClean="0"/>
              <a:t>Mail</a:t>
            </a:r>
          </a:p>
          <a:p>
            <a:pPr algn="ctr"/>
            <a:r>
              <a:rPr lang="fr-FR" dirty="0" smtClean="0"/>
              <a:t>Export</a:t>
            </a:r>
          </a:p>
          <a:p>
            <a:pPr algn="ctr"/>
            <a:r>
              <a:rPr lang="fr-FR" dirty="0" smtClean="0"/>
              <a:t>Langues</a:t>
            </a:r>
            <a:endParaRPr lang="fr-FR" dirty="0"/>
          </a:p>
        </p:txBody>
      </p:sp>
      <p:sp>
        <p:nvSpPr>
          <p:cNvPr id="27" name="ZoneTexte 13"/>
          <p:cNvSpPr txBox="1"/>
          <p:nvPr/>
        </p:nvSpPr>
        <p:spPr>
          <a:xfrm>
            <a:off x="6905635" y="4293096"/>
            <a:ext cx="76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25 </a:t>
            </a:r>
            <a:r>
              <a:rPr lang="fr-FR" dirty="0" err="1" smtClean="0"/>
              <a:t>avr</a:t>
            </a:r>
            <a:endParaRPr lang="fr-FR" dirty="0"/>
          </a:p>
        </p:txBody>
      </p:sp>
      <p:sp>
        <p:nvSpPr>
          <p:cNvPr id="28" name="ZoneTexte 13"/>
          <p:cNvSpPr txBox="1"/>
          <p:nvPr/>
        </p:nvSpPr>
        <p:spPr>
          <a:xfrm>
            <a:off x="8361057" y="429309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11 mai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518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Autofit/>
          </a:bodyPr>
          <a:lstStyle/>
          <a:p>
            <a:r>
              <a:rPr lang="fr-FR" sz="7200" dirty="0" smtClean="0"/>
              <a:t>Remerciements</a:t>
            </a:r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24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1320" y="1628800"/>
            <a:ext cx="3581361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Plan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fr-FR" dirty="0" smtClean="0"/>
              <a:t>Le contexte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Les besoins initiaux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Conception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Démonstration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Gestion de projet</a:t>
            </a:r>
            <a:endParaRPr lang="fr-FR" dirty="0" smtClean="0"/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10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Contexte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Client </a:t>
            </a:r>
            <a:r>
              <a:rPr lang="fr-FR" dirty="0"/>
              <a:t>: Club des sports de Courchevel, par le biais d’Arnaud Robin et de Laurence </a:t>
            </a:r>
            <a:r>
              <a:rPr lang="fr-FR" dirty="0" err="1"/>
              <a:t>Gagnière</a:t>
            </a:r>
            <a:r>
              <a:rPr lang="fr-FR" dirty="0"/>
              <a:t>.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Système de gestion des accréditations pour la coupe du monde de ski à Courchevel.</a:t>
            </a:r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22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Accréditation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Photo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Infos de la personne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Infos de l’accréditation</a:t>
            </a:r>
          </a:p>
        </p:txBody>
      </p:sp>
      <p:pic>
        <p:nvPicPr>
          <p:cNvPr id="12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  <p:pic>
        <p:nvPicPr>
          <p:cNvPr id="9218" name="Picture 2" descr="D:\School\2011 - Master ISC\S8\Courchevel\doc\Présentations\AccredLaurenc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2276872"/>
            <a:ext cx="2621651" cy="372816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260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Plan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Le contexte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Les besoin initiaux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Conception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Démonstration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Gestion de projet</a:t>
            </a:r>
            <a:endParaRPr lang="fr-FR" dirty="0" smtClean="0"/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40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Besoins fonctionnels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fr-FR" dirty="0" smtClean="0"/>
              <a:t>Gestion des zones / catégories / évènements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Inscription &amp; modification des accréditations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Import de photos (Fichier ou webcam)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Export des données en Excel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Impression des </a:t>
            </a:r>
            <a:r>
              <a:rPr lang="fr-FR" dirty="0" err="1" smtClean="0"/>
              <a:t>pass</a:t>
            </a:r>
            <a:endParaRPr lang="fr-FR" dirty="0"/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8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Besoins organisationnels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endParaRPr lang="fr-FR" dirty="0" smtClean="0"/>
          </a:p>
          <a:p>
            <a:pPr>
              <a:lnSpc>
                <a:spcPct val="170000"/>
              </a:lnSpc>
            </a:pPr>
            <a:r>
              <a:rPr lang="fr-FR" dirty="0" smtClean="0"/>
              <a:t>3 acteurs : </a:t>
            </a:r>
          </a:p>
          <a:p>
            <a:pPr lvl="1">
              <a:lnSpc>
                <a:spcPct val="170000"/>
              </a:lnSpc>
            </a:pPr>
            <a:r>
              <a:rPr lang="fr-FR" dirty="0" smtClean="0"/>
              <a:t>Organisateur</a:t>
            </a:r>
          </a:p>
          <a:p>
            <a:pPr lvl="1">
              <a:lnSpc>
                <a:spcPct val="170000"/>
              </a:lnSpc>
            </a:pPr>
            <a:r>
              <a:rPr lang="fr-FR" dirty="0" smtClean="0"/>
              <a:t>Visiteur</a:t>
            </a:r>
          </a:p>
          <a:p>
            <a:pPr lvl="1">
              <a:lnSpc>
                <a:spcPct val="170000"/>
              </a:lnSpc>
            </a:pPr>
            <a:r>
              <a:rPr lang="fr-FR" dirty="0" smtClean="0"/>
              <a:t>Accréditeur</a:t>
            </a:r>
            <a:endParaRPr lang="fr-FR" dirty="0"/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707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Besoins organisationnels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fr-FR" dirty="0" smtClean="0"/>
              <a:t>Anticiper la charge de travail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Création &amp; gestion des évènements en amont par les organisateurs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Création d’un accès web pour une pré-inscription des visiteurs</a:t>
            </a:r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8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412</Words>
  <Application>Microsoft Office PowerPoint</Application>
  <PresentationFormat>Affichage à l'écran (4:3)</PresentationFormat>
  <Paragraphs>184</Paragraphs>
  <Slides>22</Slides>
  <Notes>21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Thème Office</vt:lpstr>
      <vt:lpstr>Projet SimplePass Soutenance finale</vt:lpstr>
      <vt:lpstr>Plan</vt:lpstr>
      <vt:lpstr>Plan</vt:lpstr>
      <vt:lpstr>Contexte</vt:lpstr>
      <vt:lpstr>Accréditation</vt:lpstr>
      <vt:lpstr>Plan</vt:lpstr>
      <vt:lpstr>Besoins fonctionnels</vt:lpstr>
      <vt:lpstr>Besoins organisationnels</vt:lpstr>
      <vt:lpstr>Besoins organisationnels</vt:lpstr>
      <vt:lpstr>Besoins organisationnels</vt:lpstr>
      <vt:lpstr>Choix technologiques</vt:lpstr>
      <vt:lpstr>Plan</vt:lpstr>
      <vt:lpstr>Cas d’utilisation : Organisateur</vt:lpstr>
      <vt:lpstr>Cas d’utilisation : Visiteur</vt:lpstr>
      <vt:lpstr>Cas d’utilisation : Accréditeur</vt:lpstr>
      <vt:lpstr>MCD</vt:lpstr>
      <vt:lpstr>Plan</vt:lpstr>
      <vt:lpstr>Plan</vt:lpstr>
      <vt:lpstr>Gestion projet</vt:lpstr>
      <vt:lpstr>Avancement du projet</vt:lpstr>
      <vt:lpstr>Remerciements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Courchevel Bilan intermédiaire</dc:title>
  <dc:creator>Arkhen</dc:creator>
  <cp:lastModifiedBy>Adrien Lombard</cp:lastModifiedBy>
  <cp:revision>243</cp:revision>
  <dcterms:created xsi:type="dcterms:W3CDTF">2012-03-29T15:10:34Z</dcterms:created>
  <dcterms:modified xsi:type="dcterms:W3CDTF">2012-05-11T07:38:56Z</dcterms:modified>
</cp:coreProperties>
</file>