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80" r:id="rId6"/>
    <p:sldId id="262" r:id="rId7"/>
    <p:sldId id="267" r:id="rId8"/>
    <p:sldId id="268" r:id="rId9"/>
    <p:sldId id="269" r:id="rId10"/>
    <p:sldId id="270" r:id="rId11"/>
    <p:sldId id="271" r:id="rId12"/>
    <p:sldId id="275" r:id="rId13"/>
    <p:sldId id="285" r:id="rId14"/>
    <p:sldId id="284" r:id="rId15"/>
    <p:sldId id="283" r:id="rId16"/>
    <p:sldId id="282" r:id="rId17"/>
    <p:sldId id="281" r:id="rId18"/>
    <p:sldId id="308" r:id="rId19"/>
    <p:sldId id="307" r:id="rId20"/>
    <p:sldId id="306" r:id="rId21"/>
    <p:sldId id="305" r:id="rId22"/>
    <p:sldId id="304" r:id="rId23"/>
    <p:sldId id="303" r:id="rId24"/>
    <p:sldId id="302" r:id="rId25"/>
    <p:sldId id="301" r:id="rId26"/>
    <p:sldId id="300" r:id="rId27"/>
    <p:sldId id="299" r:id="rId28"/>
    <p:sldId id="298" r:id="rId29"/>
    <p:sldId id="297" r:id="rId30"/>
    <p:sldId id="296" r:id="rId31"/>
    <p:sldId id="295" r:id="rId32"/>
    <p:sldId id="294" r:id="rId33"/>
    <p:sldId id="293" r:id="rId34"/>
    <p:sldId id="292" r:id="rId35"/>
    <p:sldId id="291" r:id="rId36"/>
    <p:sldId id="290" r:id="rId37"/>
    <p:sldId id="289" r:id="rId38"/>
    <p:sldId id="288" r:id="rId39"/>
    <p:sldId id="286" r:id="rId40"/>
    <p:sldId id="287" r:id="rId41"/>
    <p:sldId id="279" r:id="rId42"/>
    <p:sldId id="278" r:id="rId43"/>
    <p:sldId id="265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96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Courchevel</a:t>
            </a:r>
            <a:br>
              <a:rPr lang="fr-FR" dirty="0" smtClean="0"/>
            </a:br>
            <a:r>
              <a:rPr lang="fr-FR" dirty="0" smtClean="0"/>
              <a:t>Bilan intermédiaire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Equipe Gamma</a:t>
            </a: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/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Bilan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ka\Pictures\Courchevel presentation 3\01acceu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8206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ka\Pictures\Courchevel presentation 3\02zon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7384"/>
            <a:ext cx="9162002" cy="6582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cka\Pictures\Courchevel presentation 3\03catego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31" y="0"/>
            <a:ext cx="7971501" cy="659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cka\Pictures\Courchevel presentation 3\04evenemen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283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cka\Pictures\Courchevel presentation 3\04eveneme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6101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\Pictures\Courchevel presentation 3\04evenemen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4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icka\Pictures\Courchevel presentation 3\04evenemen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6291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Bilan</a:t>
            </a:r>
            <a:endParaRPr lang="fr-FR" dirty="0" smtClean="0"/>
          </a:p>
          <a:p>
            <a:pPr>
              <a:lnSpc>
                <a:spcPct val="170000"/>
              </a:lnSpc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icka\Pictures\Courchevel presentation 3\04evenement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" y="-27384"/>
            <a:ext cx="9138577" cy="354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icka\Pictures\Courchevel presentation 3\04evenemen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083" y="1"/>
            <a:ext cx="7309423" cy="674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icka\Pictures\Courchevel presentation 3\04evenement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446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icka\Pictures\Courchevel presentation 3\05accredIndi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24936" cy="6364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icka\Pictures\Courchevel presentation 3\05accredIndi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6632"/>
            <a:ext cx="5472608" cy="6643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icka\Pictures\Courchevel presentation 3\05accredIndi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434" y="72008"/>
            <a:ext cx="5397862" cy="6669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icka\Pictures\Courchevel presentation 3\05accredIndiv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624"/>
            <a:ext cx="5525123" cy="6687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icka\Pictures\Courchevel presentation 3\05accredIndiv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64966" cy="6048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icka\Pictures\Courchevel presentation 3\06voi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0" y="-27384"/>
            <a:ext cx="9174382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icka\Pictures\Courchevel presentation 3\06voi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5844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Bilan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Micka\Pictures\Courchevel presentation 3\06voi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358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icka\Pictures\Courchevel presentation 3\06voir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2" y="-27384"/>
            <a:ext cx="9132758" cy="6412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icka\Pictures\Courchevel presentation 3\06vvimpri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53380"/>
            <a:ext cx="8726488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icka\Pictures\Courchevel presentation 3\06vvimpri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692696"/>
            <a:ext cx="8678093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Micka\Pictures\Courchevel presentation 3\07accredGroup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71" y="0"/>
            <a:ext cx="88760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icka\Pictures\Courchevel presentation 3\07accredGroup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43" y="1"/>
            <a:ext cx="891704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Micka\Pictures\Courchevel presentation 3\07accredGroup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98" y="548680"/>
            <a:ext cx="8885698" cy="5638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Micka\Pictures\Courchevel presentation 3\07accredGroup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59" y="-27384"/>
            <a:ext cx="9144659" cy="6087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Micka\Pictures\Courchevel presentation 3\07accredGroup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480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icka\Pictures\Courchevel presentation 3\08voi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242" y="-27384"/>
            <a:ext cx="9279754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: Club des sports de Courchevel, par le biais d’Arnaud Robin et de Laurence </a:t>
            </a:r>
            <a:r>
              <a:rPr lang="fr-FR" dirty="0" err="1" smtClean="0"/>
              <a:t>Gagnière</a:t>
            </a:r>
            <a:r>
              <a:rPr lang="fr-FR" dirty="0" smtClean="0"/>
              <a:t>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Micka\Pictures\Courchevel presentation 3\08voir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84976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>
              <a:lnSpc>
                <a:spcPct val="170000"/>
              </a:lnSpc>
            </a:pPr>
            <a:r>
              <a:rPr lang="fr-FR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Bilan</a:t>
            </a:r>
            <a:endParaRPr lang="fr-FR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e 8"/>
          <p:cNvSpPr/>
          <p:nvPr/>
        </p:nvSpPr>
        <p:spPr>
          <a:xfrm>
            <a:off x="6552440" y="2924944"/>
            <a:ext cx="1980000" cy="1368152"/>
          </a:xfrm>
          <a:prstGeom prst="homePlate">
            <a:avLst/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36216" y="2924944"/>
            <a:ext cx="1980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Photo/Webcam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9992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03768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421389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437613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44208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Bilan Agile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Client de plus en plus réactif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Besoins évoluant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Motivation omniprésente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372200" y="6165304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Présentation</a:t>
            </a:r>
            <a:endParaRPr lang="fr-F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/>
              <a:t>  Conception</a:t>
            </a:r>
            <a:endParaRPr lang="fr-FR" sz="32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Travail réalisé</a:t>
            </a:r>
            <a:endParaRPr lang="fr-F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Bilan</a:t>
            </a:r>
            <a:endParaRPr lang="fr-FR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186</Words>
  <Application>Microsoft Office PowerPoint</Application>
  <PresentationFormat>On-screen Show (4:3)</PresentationFormat>
  <Paragraphs>98</Paragraphs>
  <Slides>43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Thème Office</vt:lpstr>
      <vt:lpstr>Projet Courchevel Bilan intermédiaire</vt:lpstr>
      <vt:lpstr>Plan</vt:lpstr>
      <vt:lpstr>Plan</vt:lpstr>
      <vt:lpstr>Contexte</vt:lpstr>
      <vt:lpstr>Slide 5</vt:lpstr>
      <vt:lpstr>Slide 6</vt:lpstr>
      <vt:lpstr>Plan</vt:lpstr>
      <vt:lpstr>Slide 8</vt:lpstr>
      <vt:lpstr>Slide 9</vt:lpstr>
      <vt:lpstr>Slide 10</vt:lpstr>
      <vt:lpstr>Slide 11</vt:lpstr>
      <vt:lpstr>Plan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Avancement du projet</vt:lpstr>
      <vt:lpstr>Bilan Agile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Micka</cp:lastModifiedBy>
  <cp:revision>178</cp:revision>
  <dcterms:created xsi:type="dcterms:W3CDTF">2012-03-29T15:10:34Z</dcterms:created>
  <dcterms:modified xsi:type="dcterms:W3CDTF">2012-04-20T14:09:26Z</dcterms:modified>
</cp:coreProperties>
</file>