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59" r:id="rId4"/>
    <p:sldId id="272" r:id="rId5"/>
    <p:sldId id="270" r:id="rId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33"/>
    <a:srgbClr val="FF6600"/>
    <a:srgbClr val="6666FF"/>
    <a:srgbClr val="EAEAEA"/>
    <a:srgbClr val="DCDC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0" autoAdjust="0"/>
  </p:normalViewPr>
  <p:slideViewPr>
    <p:cSldViewPr>
      <p:cViewPr>
        <p:scale>
          <a:sx n="66" d="100"/>
          <a:sy n="66" d="100"/>
        </p:scale>
        <p:origin x="-128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42097F-6B06-4920-BE9A-20FBE12E30D3}" type="datetimeFigureOut">
              <a:rPr lang="fr-FR"/>
              <a:pPr>
                <a:defRPr/>
              </a:pPr>
              <a:t>18/04/2012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C4066AF-3317-4640-B08E-1C273FB169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8A6848-6CBB-472B-A021-8DCA3E315B94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569EB-6C1D-4D5B-A089-AEF51AEDD0B4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3A41D3-FBAB-4910-A9A9-D1A3A52F8808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229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E58679-9731-4E55-BEA6-42916974DA88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1497D-2A32-4247-94C7-4F19F04EA34A}" type="datetime1">
              <a:rPr lang="fr-FR"/>
              <a:pPr>
                <a:defRPr/>
              </a:pPr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607DD-BC95-48D9-8F8A-BAD625F77B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9BF1-0B06-49DB-950D-F0A313B64E47}" type="datetime1">
              <a:rPr lang="fr-FR"/>
              <a:pPr>
                <a:defRPr/>
              </a:pPr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5B14B-0510-475D-B68F-2554B3642D0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69C4B-A772-4AEC-A04C-1C636C906A5B}" type="datetime1">
              <a:rPr lang="fr-FR"/>
              <a:pPr>
                <a:defRPr/>
              </a:pPr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00770-F131-4898-8299-FE2EA44BC4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828CF-BC8B-4C37-A4BC-4D61D91BD818}" type="datetime1">
              <a:rPr lang="fr-FR"/>
              <a:pPr>
                <a:defRPr/>
              </a:pPr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31422-879C-4A5F-A7A1-9B8B55928E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DC506-F726-4DB7-B63E-DD79D4C6F2DF}" type="datetime1">
              <a:rPr lang="fr-FR"/>
              <a:pPr>
                <a:defRPr/>
              </a:pPr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F13F-37E4-4E6A-8449-7ECD057732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FF54C-54A1-4D69-B555-842BF80B1C6B}" type="datetime1">
              <a:rPr lang="fr-FR"/>
              <a:pPr>
                <a:defRPr/>
              </a:pPr>
              <a:t>18/04/2012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EA668-EF9F-4E2B-B8CD-4F4BCA5567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570EE-430A-4A7B-A69D-021A529C23C3}" type="datetime1">
              <a:rPr lang="fr-FR"/>
              <a:pPr>
                <a:defRPr/>
              </a:pPr>
              <a:t>18/04/2012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66A2B-E813-4E10-BE72-0BD151574F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E0E78-E678-440D-880A-864C6A49DA3A}" type="datetime1">
              <a:rPr lang="fr-FR"/>
              <a:pPr>
                <a:defRPr/>
              </a:pPr>
              <a:t>18/04/2012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ACBCB-C30D-41D6-B9E3-F636641F17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9DA5-A1AF-4F6D-90F4-DC67761A002E}" type="datetime1">
              <a:rPr lang="fr-FR"/>
              <a:pPr>
                <a:defRPr/>
              </a:pPr>
              <a:t>18/04/2012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2DC99-7192-408E-9533-D27F685DCCB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FF053-96F8-4B02-B941-652BFCCDAC83}" type="datetime1">
              <a:rPr lang="fr-FR"/>
              <a:pPr>
                <a:defRPr/>
              </a:pPr>
              <a:t>18/04/2012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33059-33C5-4941-AE9E-37A31299FCD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ACAFB-2250-4C58-A3D8-25E986E964E8}" type="datetime1">
              <a:rPr lang="fr-FR"/>
              <a:pPr>
                <a:defRPr/>
              </a:pPr>
              <a:t>18/04/2012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D6FC0-E18B-42D6-BBF4-750175D9EF6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85376A-68E7-4075-88C8-E1A5DA4FD888}" type="datetime1">
              <a:rPr lang="fr-FR"/>
              <a:pPr>
                <a:defRPr/>
              </a:pPr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AED10E4-3E93-4104-979A-E894A3EA35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Projet Courchevel</a:t>
            </a:r>
            <a:br>
              <a:rPr lang="fr-FR" smtClean="0"/>
            </a:br>
            <a:r>
              <a:rPr lang="fr-FR" smtClean="0"/>
              <a:t>Bilan intermédiaire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850" y="3886200"/>
            <a:ext cx="8496300" cy="27828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Equipe Gamma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1600" dirty="0" smtClean="0"/>
              <a:t>Aymeric ASSIER – Mickaël ARNOULD – Adrien LOMBARD – Sébastien FRANCHON</a:t>
            </a:r>
            <a:r>
              <a:rPr lang="fr-FR" sz="1600" dirty="0"/>
              <a:t> – </a:t>
            </a:r>
            <a:r>
              <a:rPr lang="fr-FR" sz="1600" dirty="0" err="1" smtClean="0"/>
              <a:t>Hajer</a:t>
            </a:r>
            <a:r>
              <a:rPr lang="fr-FR" sz="1600" dirty="0" smtClean="0"/>
              <a:t> CHRIGUI</a:t>
            </a:r>
            <a:endParaRPr lang="fr-FR" sz="1600" dirty="0"/>
          </a:p>
        </p:txBody>
      </p:sp>
      <p:pic>
        <p:nvPicPr>
          <p:cNvPr id="205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0150" y="4364038"/>
            <a:ext cx="166370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fr-FR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Présentation générale</a:t>
            </a:r>
          </a:p>
          <a:p>
            <a:r>
              <a:rPr lang="fr-FR" dirty="0" smtClean="0"/>
              <a:t>Conception</a:t>
            </a:r>
          </a:p>
          <a:p>
            <a:r>
              <a:rPr lang="fr-FR" dirty="0" smtClean="0"/>
              <a:t>Travail réalisé </a:t>
            </a:r>
          </a:p>
          <a:p>
            <a:r>
              <a:rPr lang="fr-FR" dirty="0" smtClean="0"/>
              <a:t>Démonstration </a:t>
            </a:r>
          </a:p>
          <a:p>
            <a:r>
              <a:rPr lang="fr-FR" dirty="0" smtClean="0"/>
              <a:t>Bilan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B8E38-89FA-4DB4-BA67-F19041004842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 hangingPunct="1"/>
            <a:r>
              <a:rPr lang="fr-FR" dirty="0" smtClean="0"/>
              <a:t>Présentation générale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dirty="0" smtClean="0"/>
          </a:p>
          <a:p>
            <a:pPr eaLnBrk="1" hangingPunct="1"/>
            <a:r>
              <a:rPr lang="fr-FR" dirty="0" smtClean="0"/>
              <a:t>Le client : le club des sports de Courchevel, à travers Laurence GAGNIÈRE et Arnaud ROBIN</a:t>
            </a:r>
          </a:p>
          <a:p>
            <a:pPr eaLnBrk="1" hangingPunct="1">
              <a:buNone/>
            </a:pPr>
            <a:endParaRPr lang="fr-FR" dirty="0" smtClean="0"/>
          </a:p>
          <a:p>
            <a:pPr eaLnBrk="1" hangingPunct="1"/>
            <a:r>
              <a:rPr lang="fr-FR" dirty="0" smtClean="0"/>
              <a:t>Besoin </a:t>
            </a:r>
            <a:r>
              <a:rPr lang="fr-FR" smtClean="0"/>
              <a:t>:  Réaliser </a:t>
            </a:r>
            <a:r>
              <a:rPr lang="fr-FR" dirty="0" smtClean="0"/>
              <a:t>une application de gestion des accréditations pour les épreuves de la coupe du monde à Courchevel en juin 2012</a:t>
            </a:r>
          </a:p>
          <a:p>
            <a:pPr eaLnBrk="1" hangingPunct="1">
              <a:buNone/>
            </a:pPr>
            <a:endParaRPr lang="fr-FR" dirty="0" smtClean="0"/>
          </a:p>
          <a:p>
            <a:pPr eaLnBrk="1" hangingPunct="1">
              <a:buFont typeface="Arial" charset="0"/>
              <a:buNone/>
            </a:pPr>
            <a:endParaRPr lang="fr-FR" dirty="0" smtClean="0"/>
          </a:p>
        </p:txBody>
      </p:sp>
      <p:pic>
        <p:nvPicPr>
          <p:cNvPr id="4100" name="Imag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54994-6925-41E0-A353-270E3B65DDB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Accréditation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EA668-EF9F-4E2B-B8CD-4F4BCA5567FB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284901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844824"/>
            <a:ext cx="273630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FB6899-D173-4360-B422-3B4327640DF8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18436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252663" y="908050"/>
            <a:ext cx="4638675" cy="52181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TC010205606[[fn=Thème Soie]]</Template>
  <TotalTime>534</TotalTime>
  <Words>76</Words>
  <Application>Microsoft Office PowerPoint</Application>
  <PresentationFormat>Affichage à l'écran (4:3)</PresentationFormat>
  <Paragraphs>29</Paragraphs>
  <Slides>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Projet Courchevel Bilan intermédiaire</vt:lpstr>
      <vt:lpstr>Plan</vt:lpstr>
      <vt:lpstr>Présentation générale</vt:lpstr>
      <vt:lpstr>Accréditation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Courchevel</dc:title>
  <dc:creator>Adrien Lombard</dc:creator>
  <cp:lastModifiedBy>hajer</cp:lastModifiedBy>
  <cp:revision>156</cp:revision>
  <dcterms:created xsi:type="dcterms:W3CDTF">2012-02-21T19:28:06Z</dcterms:created>
  <dcterms:modified xsi:type="dcterms:W3CDTF">2012-04-18T15:21:31Z</dcterms:modified>
</cp:coreProperties>
</file>