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80" r:id="rId6"/>
    <p:sldId id="262" r:id="rId7"/>
    <p:sldId id="267" r:id="rId8"/>
    <p:sldId id="268" r:id="rId9"/>
    <p:sldId id="269" r:id="rId10"/>
    <p:sldId id="270" r:id="rId11"/>
    <p:sldId id="271" r:id="rId12"/>
    <p:sldId id="275" r:id="rId13"/>
    <p:sldId id="279" r:id="rId14"/>
    <p:sldId id="278" r:id="rId15"/>
    <p:sldId id="265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EEEE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638" autoAdjust="0"/>
  </p:normalViewPr>
  <p:slideViewPr>
    <p:cSldViewPr>
      <p:cViewPr>
        <p:scale>
          <a:sx n="84" d="100"/>
          <a:sy n="84" d="100"/>
        </p:scale>
        <p:origin x="-996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EB537-40FD-4C3B-B623-AECAC48FC2F8}" type="datetimeFigureOut">
              <a:rPr lang="fr-FR" smtClean="0"/>
              <a:pPr/>
              <a:t>03/04/2012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A8610-9E60-4393-9E20-440A0CBD72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smtClean="0"/>
              <a:t>Hajer chrigui:</a:t>
            </a:r>
          </a:p>
          <a:p>
            <a:r>
              <a:rPr lang="fr-FR" smtClean="0"/>
              <a:t>Bonjours à tous,</a:t>
            </a:r>
          </a:p>
          <a:p>
            <a:r>
              <a:rPr lang="fr-FR" smtClean="0"/>
              <a:t>Nous vous présentons le projet de Courchevel qui est fais par le groupe gamma composé de : …..</a:t>
            </a:r>
          </a:p>
          <a:p>
            <a:endParaRPr lang="fr-FR" smtClean="0"/>
          </a:p>
          <a:p>
            <a:r>
              <a:rPr lang="fr-FR" smtClean="0"/>
              <a:t> dans le cadre des projets de M1.</a:t>
            </a:r>
          </a:p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E368E6-1269-4483-B880-5D2A89242727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03/04/2012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03/04/2012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03/04/2012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03/04/2012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03/04/2012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03/04/2012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03/04/2012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03/04/2012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03/04/2012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03/04/2012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03/04/2012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4BCE-9077-4C54-9508-1B20BF73281A}" type="datetimeFigureOut">
              <a:rPr lang="fr-FR" smtClean="0"/>
              <a:pPr/>
              <a:t>03/04/2012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1470025"/>
          </a:xfrm>
        </p:spPr>
        <p:txBody>
          <a:bodyPr/>
          <a:lstStyle/>
          <a:p>
            <a:pPr eaLnBrk="1" hangingPunct="1"/>
            <a:r>
              <a:rPr lang="fr-FR" dirty="0" smtClean="0"/>
              <a:t>Projet Courchevel</a:t>
            </a:r>
            <a:br>
              <a:rPr lang="fr-FR" dirty="0" smtClean="0"/>
            </a:br>
            <a:r>
              <a:rPr lang="fr-FR" dirty="0" smtClean="0"/>
              <a:t>Bilan intermédiaire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850" y="4437112"/>
            <a:ext cx="8496300" cy="244827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Equipe Gamma</a:t>
            </a:r>
            <a:endParaRPr lang="fr-FR" sz="16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1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1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16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1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16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1600" dirty="0" smtClean="0"/>
              <a:t>Aymeric ASSIER – Mickaël ARNOULD – Adrien LOMBARD – Sébastien FRANCHON</a:t>
            </a:r>
            <a:r>
              <a:rPr lang="fr-FR" sz="1600" dirty="0"/>
              <a:t> – </a:t>
            </a:r>
            <a:r>
              <a:rPr lang="fr-FR" sz="1600" dirty="0" err="1" smtClean="0"/>
              <a:t>Hajer</a:t>
            </a:r>
            <a:r>
              <a:rPr lang="fr-FR" sz="1600" dirty="0" smtClean="0"/>
              <a:t> CHRIGUI</a:t>
            </a:r>
            <a:endParaRPr lang="fr-FR" sz="1600" dirty="0"/>
          </a:p>
        </p:txBody>
      </p:sp>
      <p:pic>
        <p:nvPicPr>
          <p:cNvPr id="2052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Imag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836712"/>
            <a:ext cx="2016224" cy="2270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Optimisation des processus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75656" y="2276872"/>
            <a:ext cx="17064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Evénement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475656" y="3356992"/>
            <a:ext cx="17064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Zones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475656" y="4365104"/>
            <a:ext cx="17064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Catégories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475656" y="5445224"/>
            <a:ext cx="17064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Associations</a:t>
            </a:r>
            <a:endParaRPr lang="fr-FR" dirty="0"/>
          </a:p>
        </p:txBody>
      </p:sp>
      <p:sp>
        <p:nvSpPr>
          <p:cNvPr id="11" name="Flèche vers le bas 10"/>
          <p:cNvSpPr/>
          <p:nvPr/>
        </p:nvSpPr>
        <p:spPr>
          <a:xfrm>
            <a:off x="2123728" y="2924944"/>
            <a:ext cx="360040" cy="36004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>
            <a:off x="2123728" y="3933056"/>
            <a:ext cx="360040" cy="36004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e bas 12"/>
          <p:cNvSpPr/>
          <p:nvPr/>
        </p:nvSpPr>
        <p:spPr>
          <a:xfrm>
            <a:off x="2123728" y="5013176"/>
            <a:ext cx="360040" cy="36004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Demi-tour 13"/>
          <p:cNvSpPr/>
          <p:nvPr/>
        </p:nvSpPr>
        <p:spPr>
          <a:xfrm rot="5400000">
            <a:off x="3275856" y="3356992"/>
            <a:ext cx="504056" cy="504056"/>
          </a:xfrm>
          <a:prstGeom prst="utur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Demi-tour 14"/>
          <p:cNvSpPr/>
          <p:nvPr/>
        </p:nvSpPr>
        <p:spPr>
          <a:xfrm rot="5400000">
            <a:off x="3275856" y="4365104"/>
            <a:ext cx="504056" cy="504056"/>
          </a:xfrm>
          <a:prstGeom prst="utur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Demi-tour 15"/>
          <p:cNvSpPr/>
          <p:nvPr/>
        </p:nvSpPr>
        <p:spPr>
          <a:xfrm rot="5400000">
            <a:off x="3275856" y="5445224"/>
            <a:ext cx="504056" cy="504056"/>
          </a:xfrm>
          <a:prstGeom prst="utur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Demi-tour 16"/>
          <p:cNvSpPr/>
          <p:nvPr/>
        </p:nvSpPr>
        <p:spPr>
          <a:xfrm rot="16200000">
            <a:off x="-36513" y="4365104"/>
            <a:ext cx="2376264" cy="504056"/>
          </a:xfrm>
          <a:prstGeom prst="utur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92080" y="2276872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Evénement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60032" y="3501008"/>
            <a:ext cx="12024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Catégories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6156176" y="3501008"/>
            <a:ext cx="8423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Zones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7092280" y="3501008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Associations</a:t>
            </a:r>
            <a:endParaRPr lang="fr-FR" dirty="0"/>
          </a:p>
        </p:txBody>
      </p:sp>
      <p:sp>
        <p:nvSpPr>
          <p:cNvPr id="23" name="Flèche vers le bas 22"/>
          <p:cNvSpPr/>
          <p:nvPr/>
        </p:nvSpPr>
        <p:spPr>
          <a:xfrm>
            <a:off x="5364088" y="2996952"/>
            <a:ext cx="360040" cy="36004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vers le bas 23"/>
          <p:cNvSpPr/>
          <p:nvPr/>
        </p:nvSpPr>
        <p:spPr>
          <a:xfrm>
            <a:off x="6372200" y="2996952"/>
            <a:ext cx="360040" cy="36004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vers le bas 24"/>
          <p:cNvSpPr/>
          <p:nvPr/>
        </p:nvSpPr>
        <p:spPr>
          <a:xfrm>
            <a:off x="7308304" y="2996952"/>
            <a:ext cx="360040" cy="36004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Demi-tour 25"/>
          <p:cNvSpPr/>
          <p:nvPr/>
        </p:nvSpPr>
        <p:spPr>
          <a:xfrm rot="5400000">
            <a:off x="7740352" y="2276872"/>
            <a:ext cx="504056" cy="504056"/>
          </a:xfrm>
          <a:prstGeom prst="utur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Optimisation des processus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75656" y="2420888"/>
            <a:ext cx="17064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Personne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475656" y="3789040"/>
            <a:ext cx="17064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Accréditation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475656" y="5085184"/>
            <a:ext cx="17064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Impression</a:t>
            </a:r>
            <a:endParaRPr lang="fr-FR" dirty="0"/>
          </a:p>
        </p:txBody>
      </p:sp>
      <p:sp>
        <p:nvSpPr>
          <p:cNvPr id="11" name="Flèche vers le bas 10"/>
          <p:cNvSpPr/>
          <p:nvPr/>
        </p:nvSpPr>
        <p:spPr>
          <a:xfrm>
            <a:off x="2123728" y="2996952"/>
            <a:ext cx="360040" cy="7200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>
            <a:off x="2123728" y="4365104"/>
            <a:ext cx="360040" cy="64807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Demi-tour 16"/>
          <p:cNvSpPr/>
          <p:nvPr/>
        </p:nvSpPr>
        <p:spPr>
          <a:xfrm rot="16200000">
            <a:off x="-324543" y="3717032"/>
            <a:ext cx="2808312" cy="504056"/>
          </a:xfrm>
          <a:prstGeom prst="utur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55976" y="2420888"/>
            <a:ext cx="15624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Infos Accréditation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6012160" y="2420888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Référent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7164288" y="2420888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Personnes</a:t>
            </a:r>
            <a:endParaRPr lang="fr-FR" dirty="0"/>
          </a:p>
        </p:txBody>
      </p:sp>
      <p:sp>
        <p:nvSpPr>
          <p:cNvPr id="25" name="Flèche vers le bas 24"/>
          <p:cNvSpPr/>
          <p:nvPr/>
        </p:nvSpPr>
        <p:spPr>
          <a:xfrm>
            <a:off x="6228184" y="3068960"/>
            <a:ext cx="360040" cy="5760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148064" y="3789040"/>
            <a:ext cx="25922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Impression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7" grpId="0" animBg="1"/>
      <p:bldP spid="20" grpId="0" animBg="1"/>
      <p:bldP spid="21" grpId="0" animBg="1"/>
      <p:bldP spid="22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Présentation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Conception / Développement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fr-FR" dirty="0" smtClean="0"/>
              <a:t>Bilan / Avancement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Risques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None/>
            </a:pPr>
            <a:r>
              <a:rPr lang="fr-FR" dirty="0" smtClean="0"/>
              <a:t>Changements structurels profonds à chaque Sprint</a:t>
            </a:r>
          </a:p>
          <a:p>
            <a:pPr lvl="1">
              <a:lnSpc>
                <a:spcPct val="150000"/>
              </a:lnSpc>
              <a:buNone/>
            </a:pPr>
            <a:endParaRPr lang="fr-FR" sz="1200" dirty="0" smtClean="0"/>
          </a:p>
          <a:p>
            <a:pPr>
              <a:lnSpc>
                <a:spcPct val="150000"/>
              </a:lnSpc>
              <a:buNone/>
            </a:pPr>
            <a:r>
              <a:rPr lang="fr-FR" dirty="0" smtClean="0"/>
              <a:t>Mesures 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Analyse </a:t>
            </a:r>
            <a:r>
              <a:rPr lang="fr-FR" dirty="0" smtClean="0"/>
              <a:t>des impacts sur la structure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Réduction du risque par action en amont</a:t>
            </a:r>
          </a:p>
          <a:p>
            <a:pPr>
              <a:buNone/>
            </a:pP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e 8"/>
          <p:cNvSpPr/>
          <p:nvPr/>
        </p:nvSpPr>
        <p:spPr>
          <a:xfrm>
            <a:off x="6552440" y="2924944"/>
            <a:ext cx="1980000" cy="1368152"/>
          </a:xfrm>
          <a:prstGeom prst="homePlate">
            <a:avLst/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Presse</a:t>
            </a:r>
          </a:p>
          <a:p>
            <a:pPr algn="ctr"/>
            <a:r>
              <a:rPr lang="fr-FR" dirty="0" smtClean="0"/>
              <a:t>Mail</a:t>
            </a:r>
          </a:p>
          <a:p>
            <a:pPr algn="ctr"/>
            <a:r>
              <a:rPr lang="fr-FR" dirty="0" smtClean="0"/>
              <a:t>Export</a:t>
            </a:r>
          </a:p>
          <a:p>
            <a:pPr algn="ctr"/>
            <a:r>
              <a:rPr lang="fr-FR" dirty="0" smtClean="0"/>
              <a:t>Langues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36216" y="2924944"/>
            <a:ext cx="1980000" cy="13681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Impression</a:t>
            </a:r>
          </a:p>
          <a:p>
            <a:pPr algn="ctr"/>
            <a:r>
              <a:rPr lang="fr-FR" dirty="0" smtClean="0"/>
              <a:t>Photo/Webcam</a:t>
            </a:r>
          </a:p>
          <a:p>
            <a:pPr algn="ctr"/>
            <a:r>
              <a:rPr lang="fr-FR" dirty="0" smtClean="0"/>
              <a:t>R&amp;D</a:t>
            </a:r>
            <a:endParaRPr lang="fr-FR" dirty="0"/>
          </a:p>
        </p:txBody>
      </p:sp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Avancement du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19992" y="2924944"/>
            <a:ext cx="1980000" cy="1368152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Zones</a:t>
            </a:r>
          </a:p>
          <a:p>
            <a:pPr algn="ctr"/>
            <a:r>
              <a:rPr lang="fr-FR" dirty="0" smtClean="0"/>
              <a:t>Catégories</a:t>
            </a:r>
          </a:p>
          <a:p>
            <a:pPr algn="ctr"/>
            <a:r>
              <a:rPr lang="fr-FR" dirty="0" smtClean="0"/>
              <a:t>Accréditations</a:t>
            </a:r>
          </a:p>
          <a:p>
            <a:pPr algn="ctr"/>
            <a:r>
              <a:rPr lang="fr-FR" dirty="0" smtClean="0"/>
              <a:t>Demandes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503768" y="2924944"/>
            <a:ext cx="1980000" cy="1368152"/>
          </a:xfrm>
          <a:prstGeom prst="rect">
            <a:avLst/>
          </a:prstGeom>
          <a:ln w="31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Point web</a:t>
            </a:r>
          </a:p>
          <a:p>
            <a:pPr algn="ctr"/>
            <a:r>
              <a:rPr lang="fr-FR" dirty="0" smtClean="0"/>
              <a:t>Connexion</a:t>
            </a:r>
          </a:p>
          <a:p>
            <a:pPr algn="ctr"/>
            <a:r>
              <a:rPr lang="fr-FR" dirty="0" smtClean="0"/>
              <a:t>Evénements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95536" y="429309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25 jan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421389" y="4293096"/>
            <a:ext cx="7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08 </a:t>
            </a:r>
            <a:r>
              <a:rPr lang="fr-FR" dirty="0" err="1" smtClean="0"/>
              <a:t>fev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437613" y="4293096"/>
            <a:ext cx="7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29 </a:t>
            </a:r>
            <a:r>
              <a:rPr lang="fr-FR" dirty="0" err="1" smtClean="0"/>
              <a:t>fev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444208" y="429309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28 </a:t>
            </a:r>
            <a:r>
              <a:rPr lang="fr-FR" dirty="0" err="1" smtClean="0"/>
              <a:t>mar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Bilan Agile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25963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fr-FR" dirty="0" smtClean="0"/>
              <a:t>Client de plus en plus réactif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fr-FR" dirty="0" smtClean="0"/>
              <a:t>Besoins évoluant</a:t>
            </a:r>
            <a:endParaRPr lang="fr-FR" dirty="0" smtClean="0"/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fr-FR" dirty="0" smtClean="0"/>
              <a:t>Motivation </a:t>
            </a:r>
            <a:r>
              <a:rPr lang="fr-FR" dirty="0" smtClean="0"/>
              <a:t>omniprésente</a:t>
            </a:r>
          </a:p>
          <a:p>
            <a:pPr>
              <a:buNone/>
            </a:pP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Présentation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Conception / Développement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Avancement</a:t>
            </a:r>
          </a:p>
          <a:p>
            <a:pPr>
              <a:lnSpc>
                <a:spcPct val="170000"/>
              </a:lnSpc>
              <a:buNone/>
            </a:pP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Présentation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Conception / Développement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Avancement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Contexte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Système de gestion des accréditations pour la coupe du monde de ski à Courchevel.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Client : Club des sports de Courchevel, par le biais d’Arnaud Robin et de Laurence </a:t>
            </a:r>
            <a:r>
              <a:rPr lang="fr-FR" dirty="0" err="1" smtClean="0"/>
              <a:t>Gagnière</a:t>
            </a:r>
            <a:r>
              <a:rPr lang="fr-FR" dirty="0" smtClean="0"/>
              <a:t>.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Processus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372200" y="6165304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899592" y="3347700"/>
            <a:ext cx="70567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4128" y="3275692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3131840" y="4859868"/>
            <a:ext cx="244827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47864" y="4787860"/>
            <a:ext cx="20162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971600" y="3275692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987824" y="3347700"/>
            <a:ext cx="144016" cy="152146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5580112" y="3347700"/>
            <a:ext cx="72008" cy="152146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187624" y="2627620"/>
            <a:ext cx="1249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Création </a:t>
            </a:r>
          </a:p>
          <a:p>
            <a:pPr algn="ctr"/>
            <a:r>
              <a:rPr lang="fr-FR" dirty="0" smtClean="0"/>
              <a:t>événement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6012160" y="2627620"/>
            <a:ext cx="1436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Accréditation</a:t>
            </a:r>
          </a:p>
          <a:p>
            <a:pPr algn="ctr"/>
            <a:r>
              <a:rPr lang="fr-FR" dirty="0" smtClean="0"/>
              <a:t>Impression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707904" y="4149080"/>
            <a:ext cx="1232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Inscription </a:t>
            </a:r>
          </a:p>
          <a:p>
            <a:pPr algn="ctr"/>
            <a:r>
              <a:rPr lang="fr-FR" dirty="0" smtClean="0"/>
              <a:t>en ligne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115616" y="3563724"/>
            <a:ext cx="141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Organisateur</a:t>
            </a:r>
            <a:endParaRPr lang="fr-FR" i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5967040" y="3563724"/>
            <a:ext cx="141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Organisateur</a:t>
            </a:r>
            <a:endParaRPr lang="fr-FR" i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3851920" y="5075892"/>
            <a:ext cx="90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Visiteur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Choix techniques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157363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Contraintes :  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Point d’accès en extranet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Application web</a:t>
            </a:r>
            <a:endParaRPr lang="fr-FR" sz="18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67544" y="3429000"/>
            <a:ext cx="8229600" cy="1493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Technologies possibles : Java, ASP.NET ou PHP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67544" y="4293096"/>
            <a:ext cx="8229600" cy="15568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Choix 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PHP5 via Code </a:t>
            </a:r>
            <a:r>
              <a:rPr kumimoji="0" lang="fr-F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Igniter</a:t>
            </a: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fr-F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</a:t>
            </a: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Présentation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Conception / Développement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Avancement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6588224" y="548680"/>
            <a:ext cx="2088232" cy="11430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Structure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491880" y="1484784"/>
            <a:ext cx="2016224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Evénement sportif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779912" y="5013176"/>
            <a:ext cx="1490464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Personne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779912" y="4149080"/>
            <a:ext cx="1490464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Accréditation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940152" y="2780928"/>
            <a:ext cx="1490464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Zones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1680" y="2780928"/>
            <a:ext cx="1490464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Catégories</a:t>
            </a:r>
            <a:endParaRPr lang="fr-FR" dirty="0"/>
          </a:p>
        </p:txBody>
      </p:sp>
      <p:cxnSp>
        <p:nvCxnSpPr>
          <p:cNvPr id="24" name="Connecteur droit avec flèche 23"/>
          <p:cNvCxnSpPr>
            <a:stCxn id="12" idx="3"/>
            <a:endCxn id="15" idx="0"/>
          </p:cNvCxnSpPr>
          <p:nvPr/>
        </p:nvCxnSpPr>
        <p:spPr>
          <a:xfrm>
            <a:off x="5508104" y="1772816"/>
            <a:ext cx="117728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2" idx="1"/>
            <a:endCxn id="16" idx="0"/>
          </p:cNvCxnSpPr>
          <p:nvPr/>
        </p:nvCxnSpPr>
        <p:spPr>
          <a:xfrm flipH="1">
            <a:off x="2436912" y="1772816"/>
            <a:ext cx="105496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3" idx="0"/>
            <a:endCxn id="14" idx="2"/>
          </p:cNvCxnSpPr>
          <p:nvPr/>
        </p:nvCxnSpPr>
        <p:spPr>
          <a:xfrm flipV="1">
            <a:off x="4525144" y="472514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4" idx="1"/>
            <a:endCxn id="16" idx="2"/>
          </p:cNvCxnSpPr>
          <p:nvPr/>
        </p:nvCxnSpPr>
        <p:spPr>
          <a:xfrm flipH="1" flipV="1">
            <a:off x="2436912" y="3356992"/>
            <a:ext cx="134300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4" idx="3"/>
            <a:endCxn id="15" idx="2"/>
          </p:cNvCxnSpPr>
          <p:nvPr/>
        </p:nvCxnSpPr>
        <p:spPr>
          <a:xfrm flipV="1">
            <a:off x="5270376" y="3356992"/>
            <a:ext cx="141500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6" idx="3"/>
            <a:endCxn id="15" idx="1"/>
          </p:cNvCxnSpPr>
          <p:nvPr/>
        </p:nvCxnSpPr>
        <p:spPr>
          <a:xfrm>
            <a:off x="3182144" y="3068960"/>
            <a:ext cx="2758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3275856" y="764704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3923928" y="620688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4572000" y="620688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5220072" y="764704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3779912" y="3429000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4355976" y="3356992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3203848" y="5949280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3779912" y="6093296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4355976" y="6165304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4932040" y="6093296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5508104" y="5877272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7740352" y="3645024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8028384" y="3140968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8028384" y="2564904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7740352" y="2060848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755576" y="3717032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395536" y="3140968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395536" y="2492896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755576" y="1916832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/>
          <p:cNvCxnSpPr>
            <a:stCxn id="55" idx="5"/>
            <a:endCxn id="16" idx="1"/>
          </p:cNvCxnSpPr>
          <p:nvPr/>
        </p:nvCxnSpPr>
        <p:spPr>
          <a:xfrm>
            <a:off x="764312" y="2861672"/>
            <a:ext cx="927368" cy="207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54" idx="6"/>
            <a:endCxn id="16" idx="1"/>
          </p:cNvCxnSpPr>
          <p:nvPr/>
        </p:nvCxnSpPr>
        <p:spPr>
          <a:xfrm flipV="1">
            <a:off x="827584" y="3068960"/>
            <a:ext cx="86409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>
            <a:stCxn id="56" idx="5"/>
            <a:endCxn id="16" idx="1"/>
          </p:cNvCxnSpPr>
          <p:nvPr/>
        </p:nvCxnSpPr>
        <p:spPr>
          <a:xfrm>
            <a:off x="1124352" y="2285608"/>
            <a:ext cx="567328" cy="783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53" idx="7"/>
            <a:endCxn id="16" idx="1"/>
          </p:cNvCxnSpPr>
          <p:nvPr/>
        </p:nvCxnSpPr>
        <p:spPr>
          <a:xfrm flipV="1">
            <a:off x="1124352" y="3068960"/>
            <a:ext cx="567328" cy="711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38" idx="5"/>
            <a:endCxn id="12" idx="0"/>
          </p:cNvCxnSpPr>
          <p:nvPr/>
        </p:nvCxnSpPr>
        <p:spPr>
          <a:xfrm>
            <a:off x="3644632" y="1133480"/>
            <a:ext cx="855360" cy="35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39" idx="4"/>
            <a:endCxn id="12" idx="0"/>
          </p:cNvCxnSpPr>
          <p:nvPr/>
        </p:nvCxnSpPr>
        <p:spPr>
          <a:xfrm>
            <a:off x="4139952" y="1052736"/>
            <a:ext cx="36004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40" idx="4"/>
            <a:endCxn id="12" idx="0"/>
          </p:cNvCxnSpPr>
          <p:nvPr/>
        </p:nvCxnSpPr>
        <p:spPr>
          <a:xfrm flipH="1">
            <a:off x="4499992" y="1052736"/>
            <a:ext cx="28803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41" idx="3"/>
            <a:endCxn id="12" idx="0"/>
          </p:cNvCxnSpPr>
          <p:nvPr/>
        </p:nvCxnSpPr>
        <p:spPr>
          <a:xfrm flipH="1">
            <a:off x="4499992" y="1133480"/>
            <a:ext cx="783352" cy="35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52" idx="3"/>
            <a:endCxn id="15" idx="3"/>
          </p:cNvCxnSpPr>
          <p:nvPr/>
        </p:nvCxnSpPr>
        <p:spPr>
          <a:xfrm flipH="1">
            <a:off x="7430616" y="2429624"/>
            <a:ext cx="373008" cy="639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51" idx="2"/>
            <a:endCxn id="15" idx="3"/>
          </p:cNvCxnSpPr>
          <p:nvPr/>
        </p:nvCxnSpPr>
        <p:spPr>
          <a:xfrm flipH="1">
            <a:off x="7430616" y="2780928"/>
            <a:ext cx="59776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50" idx="2"/>
            <a:endCxn id="15" idx="3"/>
          </p:cNvCxnSpPr>
          <p:nvPr/>
        </p:nvCxnSpPr>
        <p:spPr>
          <a:xfrm flipH="1" flipV="1">
            <a:off x="7430616" y="3068960"/>
            <a:ext cx="59776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49" idx="1"/>
            <a:endCxn id="15" idx="3"/>
          </p:cNvCxnSpPr>
          <p:nvPr/>
        </p:nvCxnSpPr>
        <p:spPr>
          <a:xfrm flipH="1" flipV="1">
            <a:off x="7430616" y="3068960"/>
            <a:ext cx="373008" cy="639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/>
          <p:cNvSpPr/>
          <p:nvPr/>
        </p:nvSpPr>
        <p:spPr>
          <a:xfrm>
            <a:off x="4932040" y="3429000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/>
          <p:cNvCxnSpPr>
            <a:stCxn id="42" idx="5"/>
            <a:endCxn id="14" idx="0"/>
          </p:cNvCxnSpPr>
          <p:nvPr/>
        </p:nvCxnSpPr>
        <p:spPr>
          <a:xfrm>
            <a:off x="4148688" y="3797776"/>
            <a:ext cx="376456" cy="35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43" idx="4"/>
            <a:endCxn id="14" idx="0"/>
          </p:cNvCxnSpPr>
          <p:nvPr/>
        </p:nvCxnSpPr>
        <p:spPr>
          <a:xfrm flipH="1">
            <a:off x="4525144" y="3789040"/>
            <a:ext cx="4685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81" idx="3"/>
            <a:endCxn id="14" idx="0"/>
          </p:cNvCxnSpPr>
          <p:nvPr/>
        </p:nvCxnSpPr>
        <p:spPr>
          <a:xfrm flipH="1">
            <a:off x="4525144" y="3797776"/>
            <a:ext cx="470168" cy="35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46" idx="0"/>
            <a:endCxn id="13" idx="2"/>
          </p:cNvCxnSpPr>
          <p:nvPr/>
        </p:nvCxnSpPr>
        <p:spPr>
          <a:xfrm flipH="1" flipV="1">
            <a:off x="4525144" y="5589240"/>
            <a:ext cx="4685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45" idx="0"/>
            <a:endCxn id="13" idx="2"/>
          </p:cNvCxnSpPr>
          <p:nvPr/>
        </p:nvCxnSpPr>
        <p:spPr>
          <a:xfrm flipV="1">
            <a:off x="3995936" y="5589240"/>
            <a:ext cx="52920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44" idx="7"/>
            <a:endCxn id="13" idx="2"/>
          </p:cNvCxnSpPr>
          <p:nvPr/>
        </p:nvCxnSpPr>
        <p:spPr>
          <a:xfrm flipV="1">
            <a:off x="3572624" y="5589240"/>
            <a:ext cx="952520" cy="42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47" idx="1"/>
            <a:endCxn id="13" idx="2"/>
          </p:cNvCxnSpPr>
          <p:nvPr/>
        </p:nvCxnSpPr>
        <p:spPr>
          <a:xfrm flipH="1" flipV="1">
            <a:off x="4525144" y="5589240"/>
            <a:ext cx="470168" cy="56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48" idx="1"/>
            <a:endCxn id="13" idx="2"/>
          </p:cNvCxnSpPr>
          <p:nvPr/>
        </p:nvCxnSpPr>
        <p:spPr>
          <a:xfrm flipH="1" flipV="1">
            <a:off x="4525144" y="5589240"/>
            <a:ext cx="1046232" cy="35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Simplification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57606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dirty="0" smtClean="0"/>
              <a:t>Réduction du nombre de pages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187624" y="5498068"/>
            <a:ext cx="156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Incitation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3275856" y="5498068"/>
            <a:ext cx="2722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Bonnes pratiques</a:t>
            </a:r>
            <a:endParaRPr lang="fr-FR" sz="2800" dirty="0"/>
          </a:p>
        </p:txBody>
      </p:sp>
      <p:sp>
        <p:nvSpPr>
          <p:cNvPr id="9" name="Flèche vers le bas 8"/>
          <p:cNvSpPr/>
          <p:nvPr/>
        </p:nvSpPr>
        <p:spPr>
          <a:xfrm>
            <a:off x="4355976" y="2780928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/>
          <p:cNvSpPr/>
          <p:nvPr/>
        </p:nvSpPr>
        <p:spPr>
          <a:xfrm>
            <a:off x="4355976" y="3861048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bas 14"/>
          <p:cNvSpPr/>
          <p:nvPr/>
        </p:nvSpPr>
        <p:spPr>
          <a:xfrm>
            <a:off x="7001014" y="4941168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bas 15"/>
          <p:cNvSpPr/>
          <p:nvPr/>
        </p:nvSpPr>
        <p:spPr>
          <a:xfrm>
            <a:off x="1669470" y="4941168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609600" y="3284984"/>
            <a:ext cx="8229600" cy="495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Augmentation du nombre d’actions par page</a:t>
            </a:r>
          </a:p>
        </p:txBody>
      </p: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467544" y="436510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Réflexion autour de l’ergonomie des pages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346003" y="5517232"/>
            <a:ext cx="1898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Minimaliste</a:t>
            </a:r>
            <a:endParaRPr lang="fr-FR" sz="2800" dirty="0"/>
          </a:p>
        </p:txBody>
      </p:sp>
      <p:sp>
        <p:nvSpPr>
          <p:cNvPr id="21" name="Flèche vers le bas 20"/>
          <p:cNvSpPr/>
          <p:nvPr/>
        </p:nvSpPr>
        <p:spPr>
          <a:xfrm>
            <a:off x="4355976" y="4941168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5" grpId="0" animBg="1"/>
      <p:bldP spid="16" grpId="0" animBg="1"/>
      <p:bldP spid="18" grpId="0"/>
      <p:bldP spid="19" grpId="0"/>
      <p:bldP spid="20" grpId="0"/>
      <p:bldP spid="21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290</Words>
  <Application>Microsoft Office PowerPoint</Application>
  <PresentationFormat>Affichage à l'écran (4:3)</PresentationFormat>
  <Paragraphs>144</Paragraphs>
  <Slides>15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Projet Courchevel Bilan intermédiaire</vt:lpstr>
      <vt:lpstr>Plan</vt:lpstr>
      <vt:lpstr>Plan</vt:lpstr>
      <vt:lpstr>Contexte</vt:lpstr>
      <vt:lpstr>Processus</vt:lpstr>
      <vt:lpstr>Choix techniques</vt:lpstr>
      <vt:lpstr>Plan</vt:lpstr>
      <vt:lpstr>Structure</vt:lpstr>
      <vt:lpstr>Simplification</vt:lpstr>
      <vt:lpstr>Optimisation des processus</vt:lpstr>
      <vt:lpstr>Optimisation des processus</vt:lpstr>
      <vt:lpstr>Plan</vt:lpstr>
      <vt:lpstr>Risques</vt:lpstr>
      <vt:lpstr>Avancement du projet</vt:lpstr>
      <vt:lpstr>Bilan Agile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Courchevel Bilan intermédiaire</dc:title>
  <dc:creator>Arkhen</dc:creator>
  <cp:lastModifiedBy>Arkhen</cp:lastModifiedBy>
  <cp:revision>174</cp:revision>
  <dcterms:created xsi:type="dcterms:W3CDTF">2012-03-29T15:10:34Z</dcterms:created>
  <dcterms:modified xsi:type="dcterms:W3CDTF">2012-04-03T12:53:38Z</dcterms:modified>
</cp:coreProperties>
</file>