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317" r:id="rId4"/>
    <p:sldId id="327" r:id="rId5"/>
    <p:sldId id="328" r:id="rId6"/>
    <p:sldId id="318" r:id="rId7"/>
    <p:sldId id="329" r:id="rId8"/>
    <p:sldId id="330" r:id="rId9"/>
    <p:sldId id="331" r:id="rId10"/>
    <p:sldId id="333" r:id="rId11"/>
    <p:sldId id="319" r:id="rId12"/>
    <p:sldId id="334" r:id="rId13"/>
    <p:sldId id="335" r:id="rId14"/>
    <p:sldId id="336" r:id="rId15"/>
    <p:sldId id="337" r:id="rId16"/>
    <p:sldId id="338" r:id="rId17"/>
    <p:sldId id="339" r:id="rId18"/>
    <p:sldId id="320" r:id="rId19"/>
    <p:sldId id="321" r:id="rId20"/>
    <p:sldId id="316" r:id="rId21"/>
    <p:sldId id="315" r:id="rId22"/>
    <p:sldId id="332" r:id="rId23"/>
    <p:sldId id="313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9" autoAdjust="0"/>
    <p:restoredTop sz="94638" autoAdjust="0"/>
  </p:normalViewPr>
  <p:slideViewPr>
    <p:cSldViewPr>
      <p:cViewPr>
        <p:scale>
          <a:sx n="84" d="100"/>
          <a:sy n="84" d="100"/>
        </p:scale>
        <p:origin x="-8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SimplePass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Soutenance finale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 smtClean="0"/>
              <a:t>Equipe Gamma</a:t>
            </a:r>
            <a:endParaRPr lang="fr-F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Choix technologiques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PHP &amp; </a:t>
            </a:r>
            <a:r>
              <a:rPr lang="fr-FR" dirty="0" err="1" smtClean="0"/>
              <a:t>CodeIgniter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Base de données MySQL</a:t>
            </a:r>
          </a:p>
          <a:p>
            <a:pPr>
              <a:lnSpc>
                <a:spcPct val="170000"/>
              </a:lnSpc>
            </a:pPr>
            <a:r>
              <a:rPr lang="fr-FR" dirty="0" err="1" smtClean="0"/>
              <a:t>JQuery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Adobe Flash</a:t>
            </a:r>
          </a:p>
          <a:p>
            <a:pPr>
              <a:lnSpc>
                <a:spcPct val="170000"/>
              </a:lnSpc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99692"/>
            <a:ext cx="247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2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Organisateur</a:t>
            </a:r>
            <a:endParaRPr lang="fr-FR" sz="2800" dirty="0" smtClean="0"/>
          </a:p>
        </p:txBody>
      </p:sp>
      <p:pic>
        <p:nvPicPr>
          <p:cNvPr id="1026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71600" y="39785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Organisateur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3419872" y="317626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zones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19872" y="443711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catégories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203848" y="1545523"/>
            <a:ext cx="3168352" cy="125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évènements </a:t>
            </a:r>
            <a:endParaRPr lang="fr-FR" dirty="0"/>
          </a:p>
        </p:txBody>
      </p:sp>
      <p:cxnSp>
        <p:nvCxnSpPr>
          <p:cNvPr id="8" name="Connecteur droit 7"/>
          <p:cNvCxnSpPr>
            <a:stCxn id="1026" idx="3"/>
            <a:endCxn id="3" idx="2"/>
          </p:cNvCxnSpPr>
          <p:nvPr/>
        </p:nvCxnSpPr>
        <p:spPr>
          <a:xfrm flipV="1">
            <a:off x="1965623" y="3716322"/>
            <a:ext cx="1454249" cy="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1026" idx="3"/>
            <a:endCxn id="9" idx="2"/>
          </p:cNvCxnSpPr>
          <p:nvPr/>
        </p:nvCxnSpPr>
        <p:spPr>
          <a:xfrm>
            <a:off x="1965623" y="3721559"/>
            <a:ext cx="1454249" cy="125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26" idx="3"/>
            <a:endCxn id="10" idx="2"/>
          </p:cNvCxnSpPr>
          <p:nvPr/>
        </p:nvCxnSpPr>
        <p:spPr>
          <a:xfrm flipV="1">
            <a:off x="1965623" y="2170856"/>
            <a:ext cx="1238225" cy="155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7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Visiteur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59632" y="3978535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83070" y="1196752"/>
            <a:ext cx="3312367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659135" y="2322351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38358" y="3861048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individuelle presse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965623" y="1736812"/>
            <a:ext cx="1117447" cy="19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 flipV="1">
            <a:off x="1965623" y="2862411"/>
            <a:ext cx="1693512" cy="85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965623" y="3721559"/>
            <a:ext cx="1572735" cy="72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491880" y="5169390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groupée presse</a:t>
            </a:r>
            <a:endParaRPr lang="fr-FR" dirty="0"/>
          </a:p>
        </p:txBody>
      </p:sp>
      <p:cxnSp>
        <p:nvCxnSpPr>
          <p:cNvPr id="28" name="Connecteur droit 27"/>
          <p:cNvCxnSpPr>
            <a:stCxn id="8" idx="3"/>
            <a:endCxn id="18" idx="2"/>
          </p:cNvCxnSpPr>
          <p:nvPr/>
        </p:nvCxnSpPr>
        <p:spPr>
          <a:xfrm>
            <a:off x="1965623" y="3721559"/>
            <a:ext cx="1526257" cy="195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Accréditeur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" y="3297795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87633" y="3865996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779912" y="1960180"/>
            <a:ext cx="3496335" cy="114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355976" y="3239438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779912" y="4437112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les accréditations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349608" y="2530235"/>
            <a:ext cx="2430304" cy="108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>
            <a:off x="1349608" y="3616883"/>
            <a:ext cx="3006368" cy="16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349608" y="3616883"/>
            <a:ext cx="2430304" cy="140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536939" y="952068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accréditations</a:t>
            </a:r>
            <a:endParaRPr lang="fr-FR" dirty="0"/>
          </a:p>
        </p:txBody>
      </p:sp>
      <p:cxnSp>
        <p:nvCxnSpPr>
          <p:cNvPr id="17" name="Connecteur droit 16"/>
          <p:cNvCxnSpPr>
            <a:stCxn id="8" idx="3"/>
            <a:endCxn id="16" idx="2"/>
          </p:cNvCxnSpPr>
          <p:nvPr/>
        </p:nvCxnSpPr>
        <p:spPr>
          <a:xfrm flipV="1">
            <a:off x="1349608" y="1456124"/>
            <a:ext cx="1187331" cy="216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957631" y="5680615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 une accréditation</a:t>
            </a:r>
            <a:endParaRPr lang="fr-FR" dirty="0"/>
          </a:p>
        </p:txBody>
      </p:sp>
      <p:cxnSp>
        <p:nvCxnSpPr>
          <p:cNvPr id="72" name="Connecteur droit 71"/>
          <p:cNvCxnSpPr>
            <a:stCxn id="8" idx="3"/>
            <a:endCxn id="53" idx="2"/>
          </p:cNvCxnSpPr>
          <p:nvPr/>
        </p:nvCxnSpPr>
        <p:spPr>
          <a:xfrm>
            <a:off x="1349608" y="3616883"/>
            <a:ext cx="1608023" cy="256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2050" name="Picture 2" descr="D:\Univ\INFO 891 - Projet Professionnalisant\doc\Conception\V2\mcd\1-bas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27056"/>
            <a:ext cx="8542240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7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3074" name="Picture 2" descr="D:\Univ\INFO 891 - Projet Professionnalisant\doc\Conception\V2\mcd\2-accréditatio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28800"/>
            <a:ext cx="8542237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1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4098" name="Picture 2" descr="D:\Univ\INFO 891 - Projet Professionnalisant\doc\Conception\V2\mcd\3-accred-client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0" y="927054"/>
            <a:ext cx="8542237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4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5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1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Gestion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467544" y="2060848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fr-FR" sz="3200" dirty="0" smtClean="0"/>
              <a:t>    Application des méthodes Agiles </a:t>
            </a:r>
          </a:p>
          <a:p>
            <a:pPr marL="0" lvl="2"/>
            <a:r>
              <a:rPr lang="fr-FR" sz="3200" dirty="0" smtClean="0"/>
              <a:t>	(</a:t>
            </a:r>
            <a:r>
              <a:rPr lang="fr-FR" sz="3200" dirty="0" err="1" smtClean="0"/>
              <a:t>Scrum</a:t>
            </a:r>
            <a:r>
              <a:rPr lang="fr-FR" sz="3200" dirty="0" smtClean="0"/>
              <a:t> et XP)</a:t>
            </a:r>
          </a:p>
          <a:p>
            <a:pPr marL="0" lvl="2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Utilisation d’un SVN</a:t>
            </a:r>
          </a:p>
          <a:p>
            <a:pPr lvl="1"/>
            <a:r>
              <a:rPr lang="fr-FR" sz="3200" dirty="0" smtClean="0"/>
              <a:t>	 (Google code)</a:t>
            </a:r>
          </a:p>
          <a:p>
            <a:pPr lvl="1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Partage des documents</a:t>
            </a:r>
          </a:p>
          <a:p>
            <a:pPr lvl="1"/>
            <a:r>
              <a:rPr lang="fr-FR" sz="3200" dirty="0" smtClean="0"/>
              <a:t>	 (Google doc)</a:t>
            </a:r>
          </a:p>
        </p:txBody>
      </p:sp>
    </p:spTree>
    <p:extLst>
      <p:ext uri="{BB962C8B-B14F-4D97-AF65-F5344CB8AC3E}">
        <p14:creationId xmlns:p14="http://schemas.microsoft.com/office/powerpoint/2010/main" val="374115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15" name="Pentagone 8"/>
          <p:cNvSpPr/>
          <p:nvPr/>
        </p:nvSpPr>
        <p:spPr>
          <a:xfrm>
            <a:off x="7308304" y="2924944"/>
            <a:ext cx="1764000" cy="136815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 Utilisateur</a:t>
            </a:r>
          </a:p>
          <a:p>
            <a:pPr algn="ctr"/>
            <a:r>
              <a:rPr lang="fr-FR" dirty="0" smtClean="0"/>
              <a:t>Déploiement</a:t>
            </a:r>
          </a:p>
          <a:p>
            <a:pPr algn="ctr"/>
            <a:r>
              <a:rPr lang="fr-FR" dirty="0" smtClean="0"/>
              <a:t>Recette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924944"/>
            <a:ext cx="176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</a:t>
            </a:r>
          </a:p>
          <a:p>
            <a:pPr algn="ctr"/>
            <a:r>
              <a:rPr lang="fr-FR" dirty="0" smtClean="0"/>
              <a:t>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77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75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22" name="ZoneTexte 10"/>
          <p:cNvSpPr txBox="1"/>
          <p:nvPr/>
        </p:nvSpPr>
        <p:spPr>
          <a:xfrm>
            <a:off x="-36512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23" name="ZoneTexte 11"/>
          <p:cNvSpPr txBox="1"/>
          <p:nvPr/>
        </p:nvSpPr>
        <p:spPr>
          <a:xfrm>
            <a:off x="1547664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4" name="ZoneTexte 12"/>
          <p:cNvSpPr txBox="1"/>
          <p:nvPr/>
        </p:nvSpPr>
        <p:spPr>
          <a:xfrm>
            <a:off x="3313122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5" name="ZoneTexte 13"/>
          <p:cNvSpPr txBox="1"/>
          <p:nvPr/>
        </p:nvSpPr>
        <p:spPr>
          <a:xfrm>
            <a:off x="5076056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08104" y="2924944"/>
            <a:ext cx="1764000" cy="1368152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  <a:endParaRPr lang="fr-FR" dirty="0"/>
          </a:p>
        </p:txBody>
      </p:sp>
      <p:sp>
        <p:nvSpPr>
          <p:cNvPr id="27" name="ZoneTexte 13"/>
          <p:cNvSpPr txBox="1"/>
          <p:nvPr/>
        </p:nvSpPr>
        <p:spPr>
          <a:xfrm>
            <a:off x="6905635" y="4293096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</a:t>
            </a:r>
            <a:r>
              <a:rPr lang="fr-FR" dirty="0" err="1" smtClean="0"/>
              <a:t>avr</a:t>
            </a:r>
            <a:endParaRPr lang="fr-FR" dirty="0"/>
          </a:p>
        </p:txBody>
      </p:sp>
      <p:sp>
        <p:nvSpPr>
          <p:cNvPr id="28" name="ZoneTexte 13"/>
          <p:cNvSpPr txBox="1"/>
          <p:nvPr/>
        </p:nvSpPr>
        <p:spPr>
          <a:xfrm>
            <a:off x="8361057" y="42930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 mai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1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Remerciements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/>
              <a:t>Notre client</a:t>
            </a:r>
          </a:p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Notre tuteur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4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20" y="1628800"/>
            <a:ext cx="3581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0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</a:t>
            </a:r>
            <a:r>
              <a:rPr lang="fr-FR" dirty="0"/>
              <a:t>: Club des sports de Courchevel, par le biais d’Arnaud Robin et de Laurence </a:t>
            </a:r>
            <a:r>
              <a:rPr lang="fr-FR" dirty="0" err="1"/>
              <a:t>Gagnière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Accréditation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Photo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la personne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l’accréditation</a:t>
            </a:r>
          </a:p>
        </p:txBody>
      </p:sp>
      <p:pic>
        <p:nvPicPr>
          <p:cNvPr id="1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9218" name="Picture 2" descr="D:\School\2011 - Master ISC\S8\Courchevel\doc\Présentations\AccredLauren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2"/>
            <a:ext cx="2621651" cy="37281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60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fonctionnels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Gestion des zones / catégories / évènements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Inscription &amp; modification des accréditations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Import de photos (Fichier ou webcam)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Export des données en Excel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Impression des </a:t>
            </a:r>
            <a:r>
              <a:rPr lang="fr-FR" dirty="0" err="1" smtClean="0"/>
              <a:t>pass</a:t>
            </a:r>
            <a:endParaRPr lang="fr-FR" dirty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Anticiper la charge de travail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&amp; gestion des évènements en amont par les organisateurs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d’un accès web pour une pré-inscription des visiteurs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Simplifier le processus d’accréditation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Inscription, validation &amp; impression simplifiés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Accès rapide &amp; ergonomie soignée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Outils génériques d’exportation sous divers formats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Application non restreinte au seul cas de Courchevel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406</Words>
  <Application>Microsoft Office PowerPoint</Application>
  <PresentationFormat>Affichage à l'écran (4:3)</PresentationFormat>
  <Paragraphs>186</Paragraphs>
  <Slides>23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Projet SimplePass Soutenance finale</vt:lpstr>
      <vt:lpstr>Plan</vt:lpstr>
      <vt:lpstr>Plan</vt:lpstr>
      <vt:lpstr>Contexte</vt:lpstr>
      <vt:lpstr>Accréditation</vt:lpstr>
      <vt:lpstr>Plan</vt:lpstr>
      <vt:lpstr>Besoins fonctionnels</vt:lpstr>
      <vt:lpstr>Besoins organisationnels</vt:lpstr>
      <vt:lpstr>Besoins organisationnels</vt:lpstr>
      <vt:lpstr>Choix technologiques</vt:lpstr>
      <vt:lpstr>Plan</vt:lpstr>
      <vt:lpstr>Cas d’utilisation : Organisateur</vt:lpstr>
      <vt:lpstr>Cas d’utilisation : Visiteur</vt:lpstr>
      <vt:lpstr>Cas d’utilisation : Accréditeur</vt:lpstr>
      <vt:lpstr>MCD</vt:lpstr>
      <vt:lpstr>MCD</vt:lpstr>
      <vt:lpstr>MCD</vt:lpstr>
      <vt:lpstr>Plan</vt:lpstr>
      <vt:lpstr>Plan</vt:lpstr>
      <vt:lpstr>Gestion projet</vt:lpstr>
      <vt:lpstr>Avancement du projet</vt:lpstr>
      <vt:lpstr>Remerciements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Adrien Lombard</cp:lastModifiedBy>
  <cp:revision>232</cp:revision>
  <dcterms:created xsi:type="dcterms:W3CDTF">2012-03-29T15:10:34Z</dcterms:created>
  <dcterms:modified xsi:type="dcterms:W3CDTF">2012-05-10T07:47:10Z</dcterms:modified>
</cp:coreProperties>
</file>