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317" r:id="rId4"/>
    <p:sldId id="327" r:id="rId5"/>
    <p:sldId id="328" r:id="rId6"/>
    <p:sldId id="318" r:id="rId7"/>
    <p:sldId id="329" r:id="rId8"/>
    <p:sldId id="330" r:id="rId9"/>
    <p:sldId id="319" r:id="rId10"/>
    <p:sldId id="323" r:id="rId11"/>
    <p:sldId id="324" r:id="rId12"/>
    <p:sldId id="325" r:id="rId13"/>
    <p:sldId id="326" r:id="rId14"/>
    <p:sldId id="320" r:id="rId15"/>
    <p:sldId id="322" r:id="rId16"/>
    <p:sldId id="321" r:id="rId17"/>
    <p:sldId id="316" r:id="rId18"/>
    <p:sldId id="315" r:id="rId19"/>
    <p:sldId id="313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38" autoAdjust="0"/>
  </p:normalViewPr>
  <p:slideViewPr>
    <p:cSldViewPr>
      <p:cViewPr>
        <p:scale>
          <a:sx n="84" d="100"/>
          <a:sy n="84" d="100"/>
        </p:scale>
        <p:origin x="-7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EB537-40FD-4C3B-B623-AECAC48FC2F8}" type="datetimeFigureOut">
              <a:rPr lang="fr-FR" smtClean="0"/>
              <a:pPr/>
              <a:t>09/05/2012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A8610-9E60-4393-9E20-440A0CBD72F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87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smtClean="0"/>
              <a:t>Hajer chrigui:</a:t>
            </a:r>
          </a:p>
          <a:p>
            <a:r>
              <a:rPr lang="fr-FR" smtClean="0"/>
              <a:t>Bonjours à tous,</a:t>
            </a:r>
          </a:p>
          <a:p>
            <a:r>
              <a:rPr lang="fr-FR" smtClean="0"/>
              <a:t>Nous vous présentons le projet de Courchevel qui est fais par le groupe gamma composé de : …..</a:t>
            </a:r>
          </a:p>
          <a:p>
            <a:endParaRPr lang="fr-FR" smtClean="0"/>
          </a:p>
          <a:p>
            <a:r>
              <a:rPr lang="fr-FR" smtClean="0"/>
              <a:t> dans le cadre des projets de M1.</a:t>
            </a:r>
          </a:p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E368E6-1269-4483-B880-5D2A89242727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09/05/2012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09/05/2012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09/05/2012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09/05/2012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09/05/2012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09/05/2012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4BCE-9077-4C54-9508-1B20BF73281A}" type="datetimeFigureOut">
              <a:rPr lang="fr-FR" smtClean="0"/>
              <a:pPr/>
              <a:t>09/05/2012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1470025"/>
          </a:xfrm>
        </p:spPr>
        <p:txBody>
          <a:bodyPr/>
          <a:lstStyle/>
          <a:p>
            <a:pPr eaLnBrk="1" hangingPunct="1"/>
            <a:r>
              <a:rPr lang="fr-FR" dirty="0" smtClean="0"/>
              <a:t>Projet </a:t>
            </a:r>
            <a:r>
              <a:rPr lang="fr-FR" dirty="0" err="1" smtClean="0"/>
              <a:t>SimplePass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Soutenance finale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850" y="4437112"/>
            <a:ext cx="8496300" cy="244827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400" dirty="0" smtClean="0"/>
              <a:t>Equipe </a:t>
            </a:r>
            <a:r>
              <a:rPr lang="fr-FR" sz="2400" dirty="0" smtClean="0"/>
              <a:t>Gamma</a:t>
            </a:r>
            <a:endParaRPr lang="fr-FR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1600" dirty="0" smtClean="0"/>
              <a:t>Aymeric </a:t>
            </a:r>
            <a:r>
              <a:rPr lang="fr-FR" sz="1600" dirty="0" smtClean="0"/>
              <a:t>ASSIER – Mickaël ARNOULD – Adrien LOMBARD – Sébastien FRANCHON</a:t>
            </a:r>
            <a:r>
              <a:rPr lang="fr-FR" sz="1600" dirty="0"/>
              <a:t> – </a:t>
            </a:r>
            <a:r>
              <a:rPr lang="fr-FR" sz="1600" dirty="0" err="1" smtClean="0"/>
              <a:t>Hajer</a:t>
            </a:r>
            <a:r>
              <a:rPr lang="fr-FR" sz="1600" dirty="0" smtClean="0"/>
              <a:t> CHRIGUI</a:t>
            </a:r>
            <a:endParaRPr lang="fr-FR" sz="1600" dirty="0"/>
          </a:p>
        </p:txBody>
      </p:sp>
      <p:pic>
        <p:nvPicPr>
          <p:cNvPr id="205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836712"/>
            <a:ext cx="2016224" cy="227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341784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 smtClean="0"/>
              <a:t>MCD</a:t>
            </a:r>
          </a:p>
        </p:txBody>
      </p:sp>
      <p:pic>
        <p:nvPicPr>
          <p:cNvPr id="5122" name="Picture 2" descr="D:\School\2011 - Master ISC\S8\Courchevel\doc\Conception\V2\MC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980728"/>
            <a:ext cx="8388423" cy="54799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58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62880" y="41379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 smtClean="0"/>
              <a:t>Cas d’utilisation : Organisateur</a:t>
            </a:r>
          </a:p>
        </p:txBody>
      </p:sp>
      <p:pic>
        <p:nvPicPr>
          <p:cNvPr id="1027" name="Picture 3" descr="D:\School\2011 - Master ISC\S8\Courchevel\doc\Conception\V2\UseCase-Organisateur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726" y="1628800"/>
            <a:ext cx="8440738" cy="4676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741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41379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 smtClean="0"/>
              <a:t>Cas d’utilisation : Accréditeur</a:t>
            </a:r>
          </a:p>
        </p:txBody>
      </p:sp>
      <p:pic>
        <p:nvPicPr>
          <p:cNvPr id="1026" name="Picture 2" descr="D:\Univ\INFO 891 - Projet Professionnalisant\doc\Conception\V2\Copie de UseCase-Accréditateur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9742"/>
            <a:ext cx="8407797" cy="556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20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62880" y="692696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 smtClean="0"/>
              <a:t>Cas d’utilisation : Visiteur</a:t>
            </a:r>
          </a:p>
        </p:txBody>
      </p:sp>
      <p:pic>
        <p:nvPicPr>
          <p:cNvPr id="2050" name="Picture 2" descr="D:\Univ\INFO 891 - Projet Professionnalisant\doc\Conception\V2\Copie de UseCase-Visiteur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8" y="2076865"/>
            <a:ext cx="8711704" cy="380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10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25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endParaRPr lang="fr-FR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fr-FR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fr-FR" sz="7200" dirty="0" smtClean="0"/>
              <a:t>Démonstration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33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Gestion de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41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Gestion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467544" y="2420888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buFont typeface="Arial" pitchFamily="34" charset="0"/>
              <a:buChar char="•"/>
            </a:pPr>
            <a:r>
              <a:rPr lang="fr-FR" sz="3200" dirty="0" smtClean="0"/>
              <a:t>    Application des méthodes Agile </a:t>
            </a:r>
          </a:p>
          <a:p>
            <a:pPr marL="0" lvl="2"/>
            <a:r>
              <a:rPr lang="fr-FR" sz="3200" dirty="0" smtClean="0"/>
              <a:t>	(</a:t>
            </a:r>
            <a:r>
              <a:rPr lang="fr-FR" sz="3200" dirty="0" err="1" smtClean="0"/>
              <a:t>Scrum</a:t>
            </a:r>
            <a:r>
              <a:rPr lang="fr-FR" sz="3200" dirty="0" smtClean="0"/>
              <a:t> et XP)</a:t>
            </a:r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    Utilisation d’un SVN</a:t>
            </a:r>
          </a:p>
          <a:p>
            <a:pPr lvl="1"/>
            <a:r>
              <a:rPr lang="fr-FR" sz="3200" dirty="0" smtClean="0"/>
              <a:t>	 (Google code)</a:t>
            </a:r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    Partage des documents</a:t>
            </a:r>
          </a:p>
          <a:p>
            <a:pPr lvl="1"/>
            <a:r>
              <a:rPr lang="fr-FR" sz="3200" dirty="0" smtClean="0"/>
              <a:t>	 (Google doc)</a:t>
            </a:r>
          </a:p>
        </p:txBody>
      </p:sp>
    </p:spTree>
    <p:extLst>
      <p:ext uri="{BB962C8B-B14F-4D97-AF65-F5344CB8AC3E}">
        <p14:creationId xmlns:p14="http://schemas.microsoft.com/office/powerpoint/2010/main" val="374115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Avancement du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15" name="Pentagone 8"/>
          <p:cNvSpPr/>
          <p:nvPr/>
        </p:nvSpPr>
        <p:spPr>
          <a:xfrm>
            <a:off x="7308304" y="2924944"/>
            <a:ext cx="1764000" cy="1368152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Doc Utilisateur</a:t>
            </a:r>
          </a:p>
          <a:p>
            <a:pPr algn="ctr"/>
            <a:r>
              <a:rPr lang="fr-FR" dirty="0" smtClean="0"/>
              <a:t>Déploiement</a:t>
            </a:r>
          </a:p>
          <a:p>
            <a:pPr algn="ctr"/>
            <a:r>
              <a:rPr lang="fr-FR" dirty="0" smtClean="0"/>
              <a:t>Recette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904" y="2924944"/>
            <a:ext cx="1764000" cy="13681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Impression</a:t>
            </a:r>
          </a:p>
          <a:p>
            <a:pPr algn="ctr"/>
            <a:r>
              <a:rPr lang="fr-FR" dirty="0" smtClean="0"/>
              <a:t>Photo</a:t>
            </a:r>
          </a:p>
          <a:p>
            <a:pPr algn="ctr"/>
            <a:r>
              <a:rPr lang="fr-FR" dirty="0" smtClean="0"/>
              <a:t>Webcam</a:t>
            </a:r>
          </a:p>
          <a:p>
            <a:pPr algn="ctr"/>
            <a:r>
              <a:rPr lang="fr-FR" dirty="0" smtClean="0"/>
              <a:t>R&amp;D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907704" y="2924944"/>
            <a:ext cx="1764000" cy="136815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Zones</a:t>
            </a:r>
          </a:p>
          <a:p>
            <a:pPr algn="ctr"/>
            <a:r>
              <a:rPr lang="fr-FR" dirty="0" smtClean="0"/>
              <a:t>Catégories</a:t>
            </a:r>
          </a:p>
          <a:p>
            <a:pPr algn="ctr"/>
            <a:r>
              <a:rPr lang="fr-FR" dirty="0" smtClean="0"/>
              <a:t>Accréditations</a:t>
            </a:r>
          </a:p>
          <a:p>
            <a:pPr algn="ctr"/>
            <a:r>
              <a:rPr lang="fr-FR" dirty="0" smtClean="0"/>
              <a:t>Demandes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07504" y="2924944"/>
            <a:ext cx="1764000" cy="1368152"/>
          </a:xfrm>
          <a:prstGeom prst="rect">
            <a:avLst/>
          </a:prstGeom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Point web</a:t>
            </a:r>
          </a:p>
          <a:p>
            <a:pPr algn="ctr"/>
            <a:r>
              <a:rPr lang="fr-FR" dirty="0" smtClean="0"/>
              <a:t>Connexion</a:t>
            </a:r>
          </a:p>
          <a:p>
            <a:pPr algn="ctr"/>
            <a:r>
              <a:rPr lang="fr-FR" dirty="0" smtClean="0"/>
              <a:t>Evénements</a:t>
            </a:r>
            <a:endParaRPr lang="fr-FR" dirty="0"/>
          </a:p>
        </p:txBody>
      </p:sp>
      <p:sp>
        <p:nvSpPr>
          <p:cNvPr id="22" name="ZoneTexte 10"/>
          <p:cNvSpPr txBox="1"/>
          <p:nvPr/>
        </p:nvSpPr>
        <p:spPr>
          <a:xfrm>
            <a:off x="-36512" y="42930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 jan</a:t>
            </a:r>
            <a:endParaRPr lang="fr-FR" dirty="0"/>
          </a:p>
        </p:txBody>
      </p:sp>
      <p:sp>
        <p:nvSpPr>
          <p:cNvPr id="23" name="ZoneTexte 11"/>
          <p:cNvSpPr txBox="1"/>
          <p:nvPr/>
        </p:nvSpPr>
        <p:spPr>
          <a:xfrm>
            <a:off x="1547664" y="4293096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08 </a:t>
            </a:r>
            <a:r>
              <a:rPr lang="fr-FR" dirty="0" err="1" smtClean="0"/>
              <a:t>fev</a:t>
            </a:r>
            <a:endParaRPr lang="fr-FR" dirty="0"/>
          </a:p>
        </p:txBody>
      </p:sp>
      <p:sp>
        <p:nvSpPr>
          <p:cNvPr id="24" name="ZoneTexte 12"/>
          <p:cNvSpPr txBox="1"/>
          <p:nvPr/>
        </p:nvSpPr>
        <p:spPr>
          <a:xfrm>
            <a:off x="3313122" y="4293096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29 </a:t>
            </a:r>
            <a:r>
              <a:rPr lang="fr-FR" dirty="0" err="1" smtClean="0"/>
              <a:t>fev</a:t>
            </a:r>
            <a:endParaRPr lang="fr-FR" dirty="0"/>
          </a:p>
        </p:txBody>
      </p:sp>
      <p:sp>
        <p:nvSpPr>
          <p:cNvPr id="25" name="ZoneTexte 13"/>
          <p:cNvSpPr txBox="1"/>
          <p:nvPr/>
        </p:nvSpPr>
        <p:spPr>
          <a:xfrm>
            <a:off x="5076056" y="429309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28 </a:t>
            </a:r>
            <a:r>
              <a:rPr lang="fr-FR" dirty="0" err="1" smtClean="0"/>
              <a:t>mar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508104" y="2924944"/>
            <a:ext cx="1764000" cy="1368152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Presse</a:t>
            </a:r>
          </a:p>
          <a:p>
            <a:pPr algn="ctr"/>
            <a:r>
              <a:rPr lang="fr-FR" dirty="0" smtClean="0"/>
              <a:t>Mail</a:t>
            </a:r>
          </a:p>
          <a:p>
            <a:pPr algn="ctr"/>
            <a:r>
              <a:rPr lang="fr-FR" dirty="0" smtClean="0"/>
              <a:t>Export</a:t>
            </a:r>
          </a:p>
          <a:p>
            <a:pPr algn="ctr"/>
            <a:r>
              <a:rPr lang="fr-FR" dirty="0" smtClean="0"/>
              <a:t>Langues</a:t>
            </a:r>
            <a:endParaRPr lang="fr-FR" dirty="0"/>
          </a:p>
        </p:txBody>
      </p:sp>
      <p:sp>
        <p:nvSpPr>
          <p:cNvPr id="27" name="ZoneTexte 13"/>
          <p:cNvSpPr txBox="1"/>
          <p:nvPr/>
        </p:nvSpPr>
        <p:spPr>
          <a:xfrm>
            <a:off x="6905635" y="4293096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 </a:t>
            </a:r>
            <a:r>
              <a:rPr lang="fr-FR" dirty="0" err="1" smtClean="0"/>
              <a:t>avr</a:t>
            </a:r>
            <a:endParaRPr lang="fr-FR" dirty="0"/>
          </a:p>
        </p:txBody>
      </p:sp>
      <p:sp>
        <p:nvSpPr>
          <p:cNvPr id="28" name="ZoneTexte 13"/>
          <p:cNvSpPr txBox="1"/>
          <p:nvPr/>
        </p:nvSpPr>
        <p:spPr>
          <a:xfrm>
            <a:off x="8361057" y="429309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 mai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51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1320" y="1628800"/>
            <a:ext cx="358136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Gestion de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10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Contexte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Système de gestion des accréditations pour la coupe du monde de ski à Courchevel.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Client : Club des sports de Courchevel, par le biais d’Arnaud Robin et de Laurence </a:t>
            </a:r>
            <a:r>
              <a:rPr lang="fr-FR" dirty="0" err="1" smtClean="0"/>
              <a:t>Gagnière</a:t>
            </a:r>
            <a:r>
              <a:rPr lang="fr-FR" dirty="0" smtClean="0"/>
              <a:t>.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22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Accréditation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Photo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Infos de la personne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Infos de l’accréditation</a:t>
            </a:r>
          </a:p>
        </p:txBody>
      </p:sp>
      <p:pic>
        <p:nvPicPr>
          <p:cNvPr id="1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pic>
        <p:nvPicPr>
          <p:cNvPr id="9218" name="Picture 2" descr="D:\School\2011 - Master ISC\S8\Courchevel\doc\Présentations\AccredLauren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276872"/>
            <a:ext cx="2621651" cy="37281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60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40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Fonctionnalités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err="1" smtClean="0"/>
              <a:t>Plop</a:t>
            </a:r>
            <a:endParaRPr lang="fr-FR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0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248</Words>
  <Application>Microsoft Office PowerPoint</Application>
  <PresentationFormat>Affichage à l'écran (4:3)</PresentationFormat>
  <Paragraphs>134</Paragraphs>
  <Slides>19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Projet SimplePass Soutenance finale</vt:lpstr>
      <vt:lpstr>Plan</vt:lpstr>
      <vt:lpstr>Plan</vt:lpstr>
      <vt:lpstr>Contexte</vt:lpstr>
      <vt:lpstr>Accréditation</vt:lpstr>
      <vt:lpstr>Plan</vt:lpstr>
      <vt:lpstr>Fonctionnalités</vt:lpstr>
      <vt:lpstr>Plop</vt:lpstr>
      <vt:lpstr>Plan</vt:lpstr>
      <vt:lpstr>MCD</vt:lpstr>
      <vt:lpstr>Cas d’utilisation : Organisateur</vt:lpstr>
      <vt:lpstr>Cas d’utilisation : Accréditeur</vt:lpstr>
      <vt:lpstr>Cas d’utilisation : Visiteur</vt:lpstr>
      <vt:lpstr>Plan</vt:lpstr>
      <vt:lpstr>Présentation PowerPoint</vt:lpstr>
      <vt:lpstr>Plan</vt:lpstr>
      <vt:lpstr>Gestion projet</vt:lpstr>
      <vt:lpstr>Avancement du projet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Courchevel Bilan intermédiaire</dc:title>
  <dc:creator>Arkhen</dc:creator>
  <cp:lastModifiedBy>Adrien Lombard</cp:lastModifiedBy>
  <cp:revision>215</cp:revision>
  <dcterms:created xsi:type="dcterms:W3CDTF">2012-03-29T15:10:34Z</dcterms:created>
  <dcterms:modified xsi:type="dcterms:W3CDTF">2012-05-09T12:31:15Z</dcterms:modified>
</cp:coreProperties>
</file>