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80" r:id="rId6"/>
    <p:sldId id="262" r:id="rId7"/>
    <p:sldId id="267" r:id="rId8"/>
    <p:sldId id="268" r:id="rId9"/>
    <p:sldId id="269" r:id="rId10"/>
    <p:sldId id="270" r:id="rId11"/>
    <p:sldId id="271" r:id="rId12"/>
    <p:sldId id="275" r:id="rId13"/>
    <p:sldId id="285" r:id="rId14"/>
    <p:sldId id="284" r:id="rId15"/>
    <p:sldId id="283" r:id="rId16"/>
    <p:sldId id="282" r:id="rId17"/>
    <p:sldId id="281" r:id="rId18"/>
    <p:sldId id="308" r:id="rId19"/>
    <p:sldId id="307" r:id="rId20"/>
    <p:sldId id="306" r:id="rId21"/>
    <p:sldId id="305" r:id="rId22"/>
    <p:sldId id="304" r:id="rId23"/>
    <p:sldId id="303" r:id="rId24"/>
    <p:sldId id="302" r:id="rId25"/>
    <p:sldId id="301" r:id="rId26"/>
    <p:sldId id="300" r:id="rId27"/>
    <p:sldId id="299" r:id="rId28"/>
    <p:sldId id="298" r:id="rId29"/>
    <p:sldId id="297" r:id="rId30"/>
    <p:sldId id="296" r:id="rId31"/>
    <p:sldId id="295" r:id="rId32"/>
    <p:sldId id="294" r:id="rId33"/>
    <p:sldId id="293" r:id="rId34"/>
    <p:sldId id="292" r:id="rId35"/>
    <p:sldId id="291" r:id="rId36"/>
    <p:sldId id="290" r:id="rId37"/>
    <p:sldId id="289" r:id="rId38"/>
    <p:sldId id="288" r:id="rId39"/>
    <p:sldId id="286" r:id="rId40"/>
    <p:sldId id="287" r:id="rId41"/>
    <p:sldId id="279" r:id="rId42"/>
    <p:sldId id="278" r:id="rId43"/>
    <p:sldId id="265" r:id="rId4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EEE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38" autoAdjust="0"/>
  </p:normalViewPr>
  <p:slideViewPr>
    <p:cSldViewPr>
      <p:cViewPr>
        <p:scale>
          <a:sx n="84" d="100"/>
          <a:sy n="84" d="100"/>
        </p:scale>
        <p:origin x="-1152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EB537-40FD-4C3B-B623-AECAC48FC2F8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A8610-9E60-4393-9E20-440A0CBD72F9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smtClean="0"/>
              <a:t>Hajer chrigui:</a:t>
            </a:r>
          </a:p>
          <a:p>
            <a:r>
              <a:rPr lang="fr-FR" smtClean="0"/>
              <a:t>Bonjours à tous,</a:t>
            </a:r>
          </a:p>
          <a:p>
            <a:r>
              <a:rPr lang="fr-FR" smtClean="0"/>
              <a:t>Nous vous présentons le projet de Courchevel qui est fais par le groupe gamma composé de : …..</a:t>
            </a:r>
          </a:p>
          <a:p>
            <a:endParaRPr lang="fr-FR" smtClean="0"/>
          </a:p>
          <a:p>
            <a:r>
              <a:rPr lang="fr-FR" smtClean="0"/>
              <a:t> dans le cadre des projets de M1.</a:t>
            </a:r>
          </a:p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E368E6-1269-4483-B880-5D2A89242727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C0ADE-5444-4AF0-8585-266DB2CCD55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4BCE-9077-4C54-9508-1B20BF73281A}" type="datetimeFigureOut">
              <a:rPr lang="fr-FR" smtClean="0"/>
              <a:pPr/>
              <a:t>20/04/2012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3C18-E69D-4269-8F3B-9B7DB2CA964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1470025"/>
          </a:xfrm>
        </p:spPr>
        <p:txBody>
          <a:bodyPr/>
          <a:lstStyle/>
          <a:p>
            <a:pPr eaLnBrk="1" hangingPunct="1"/>
            <a:r>
              <a:rPr lang="fr-FR" dirty="0" smtClean="0"/>
              <a:t>Projet Courchevel</a:t>
            </a:r>
            <a:br>
              <a:rPr lang="fr-FR" dirty="0" smtClean="0"/>
            </a:br>
            <a:r>
              <a:rPr lang="fr-FR" dirty="0" smtClean="0"/>
              <a:t>Bilan intermédiaire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850" y="4437112"/>
            <a:ext cx="8496300" cy="244827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Equipe Gamma</a:t>
            </a:r>
            <a:endParaRPr lang="fr-FR" sz="16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z="1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1600" dirty="0" smtClean="0"/>
              <a:t>Aymeric ASSIER – Mickaël ARNOULD – Adrien LOMBARD – Sébastien FRANCHON</a:t>
            </a:r>
            <a:r>
              <a:rPr lang="fr-FR" sz="1600" dirty="0"/>
              <a:t> – </a:t>
            </a:r>
            <a:r>
              <a:rPr lang="fr-FR" sz="1600" dirty="0" err="1" smtClean="0"/>
              <a:t>Hajer</a:t>
            </a:r>
            <a:r>
              <a:rPr lang="fr-FR" sz="1600" dirty="0" smtClean="0"/>
              <a:t> CHRIGUI</a:t>
            </a:r>
            <a:endParaRPr lang="fr-FR" sz="1600" dirty="0"/>
          </a:p>
        </p:txBody>
      </p:sp>
      <p:pic>
        <p:nvPicPr>
          <p:cNvPr id="2052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Image 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836712"/>
            <a:ext cx="2016224" cy="2270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Présentation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Travail réalisé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Bilan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cka\Pictures\Courchevel presentation 3\01acceu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82068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cka\Pictures\Courchevel presentation 3\02zon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27384"/>
            <a:ext cx="9162002" cy="6582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icka\Pictures\Courchevel presentation 3\03categor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931" y="0"/>
            <a:ext cx="7971501" cy="6597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cka\Pictures\Courchevel presentation 3\04evenemen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62833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icka\Pictures\Courchevel presentation 3\04evenemen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3999" cy="61015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ka\Pictures\Courchevel presentation 3\04evenement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6448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icka\Pictures\Courchevel presentation 3\04evenement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3999" cy="62916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Présentation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Travail réalisé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Bilan</a:t>
            </a:r>
          </a:p>
          <a:p>
            <a:pPr>
              <a:lnSpc>
                <a:spcPct val="170000"/>
              </a:lnSpc>
              <a:buNone/>
            </a:pP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icka\Pictures\Courchevel presentation 3\04evenement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3" y="-27384"/>
            <a:ext cx="9138577" cy="3542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icka\Pictures\Courchevel presentation 3\04evenement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083" y="1"/>
            <a:ext cx="7309423" cy="6741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icka\Pictures\Courchevel presentation 3\04evenement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64463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icka\Pictures\Courchevel presentation 3\05accredIndiv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8424936" cy="63640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icka\Pictures\Courchevel presentation 3\05accredIndiv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6632"/>
            <a:ext cx="5472608" cy="66436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icka\Pictures\Courchevel presentation 3\05accredIndiv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8434" y="72008"/>
            <a:ext cx="5397862" cy="6669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Micka\Pictures\Courchevel presentation 3\05accredIndiv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4624"/>
            <a:ext cx="5525123" cy="6687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Micka\Pictures\Courchevel presentation 3\05accredIndiv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8264966" cy="60486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Micka\Pictures\Courchevel presentation 3\06voir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0" y="-27384"/>
            <a:ext cx="9174382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Micka\Pictures\Courchevel presentation 3\06voi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3999" cy="5844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endParaRPr lang="fr-FR" dirty="0" smtClean="0"/>
          </a:p>
          <a:p>
            <a:pPr>
              <a:lnSpc>
                <a:spcPct val="170000"/>
              </a:lnSpc>
            </a:pPr>
            <a:r>
              <a:rPr lang="fr-FR" dirty="0" smtClean="0"/>
              <a:t>Présentation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Conception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Travail réalisé</a:t>
            </a: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Bilan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Micka\Pictures\Courchevel presentation 3\06voi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63585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Micka\Pictures\Courchevel presentation 3\06voir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2" y="-27384"/>
            <a:ext cx="9132758" cy="64121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Micka\Pictures\Courchevel presentation 3\06vvimprim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53380"/>
            <a:ext cx="8726488" cy="529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Micka\Pictures\Courchevel presentation 3\06vvimprim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692696"/>
            <a:ext cx="8678093" cy="5472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Micka\Pictures\Courchevel presentation 3\07accredGroup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71" y="0"/>
            <a:ext cx="887602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Micka\Pictures\Courchevel presentation 3\07accredGroup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43" y="1"/>
            <a:ext cx="891704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cka\Pictures\Courchevel presentation 3\07accredGroup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95278"/>
            <a:ext cx="9144000" cy="5802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Micka\Pictures\Courchevel presentation 3\07accredGroup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59" y="-27384"/>
            <a:ext cx="9144659" cy="60879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Micka\Pictures\Courchevel presentation 3\07accredGroupe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144000" cy="64805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Micka\Pictures\Courchevel presentation 3\08voir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80512" cy="32769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Contexte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Système de gestion des accréditations pour la coupe du monde de ski à Courchevel.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Client : Club des sports de Courchevel, par le biais d’Arnaud Robin et de Laurence </a:t>
            </a:r>
            <a:r>
              <a:rPr lang="fr-FR" dirty="0" err="1" smtClean="0"/>
              <a:t>Gagnière</a:t>
            </a:r>
            <a:r>
              <a:rPr lang="fr-FR" dirty="0" smtClean="0"/>
              <a:t>.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cka\Pictures\Courchevel presentation 3\08voir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Présentation</a:t>
            </a:r>
          </a:p>
          <a:p>
            <a:pPr>
              <a:lnSpc>
                <a:spcPct val="170000"/>
              </a:lnSpc>
            </a:pPr>
            <a:r>
              <a:rPr lang="fr-FR" smtClean="0">
                <a:solidFill>
                  <a:schemeClr val="bg1">
                    <a:lumMod val="65000"/>
                  </a:schemeClr>
                </a:solidFill>
              </a:rPr>
              <a:t>Conception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70000"/>
              </a:lnSpc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Travail réalisé</a:t>
            </a:r>
          </a:p>
          <a:p>
            <a:pPr>
              <a:lnSpc>
                <a:spcPct val="170000"/>
              </a:lnSpc>
            </a:pPr>
            <a:r>
              <a:rPr lang="fr-FR" dirty="0" smtClean="0"/>
              <a:t>Bilan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e 8"/>
          <p:cNvSpPr/>
          <p:nvPr/>
        </p:nvSpPr>
        <p:spPr>
          <a:xfrm>
            <a:off x="6552440" y="2924944"/>
            <a:ext cx="1980000" cy="1368152"/>
          </a:xfrm>
          <a:prstGeom prst="homePlate">
            <a:avLst/>
          </a:prstGeom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Presse</a:t>
            </a:r>
          </a:p>
          <a:p>
            <a:pPr algn="ctr"/>
            <a:r>
              <a:rPr lang="fr-FR" dirty="0" smtClean="0"/>
              <a:t>Mail</a:t>
            </a:r>
          </a:p>
          <a:p>
            <a:pPr algn="ctr"/>
            <a:r>
              <a:rPr lang="fr-FR" dirty="0" smtClean="0"/>
              <a:t>Export</a:t>
            </a:r>
          </a:p>
          <a:p>
            <a:pPr algn="ctr"/>
            <a:r>
              <a:rPr lang="fr-FR" dirty="0" smtClean="0"/>
              <a:t>Langues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36216" y="2924944"/>
            <a:ext cx="1980000" cy="13681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Impression</a:t>
            </a:r>
          </a:p>
          <a:p>
            <a:pPr algn="ctr"/>
            <a:r>
              <a:rPr lang="fr-FR" dirty="0" smtClean="0"/>
              <a:t>Photo/Webcam</a:t>
            </a:r>
          </a:p>
          <a:p>
            <a:pPr algn="ctr"/>
            <a:r>
              <a:rPr lang="fr-FR" dirty="0" smtClean="0"/>
              <a:t>R&amp;D</a:t>
            </a:r>
            <a:endParaRPr lang="fr-FR" dirty="0"/>
          </a:p>
        </p:txBody>
      </p:sp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Avancement du projet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19992" y="2924944"/>
            <a:ext cx="1980000" cy="1368152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Zones</a:t>
            </a:r>
          </a:p>
          <a:p>
            <a:pPr algn="ctr"/>
            <a:r>
              <a:rPr lang="fr-FR" dirty="0" smtClean="0"/>
              <a:t>Catégories</a:t>
            </a:r>
          </a:p>
          <a:p>
            <a:pPr algn="ctr"/>
            <a:r>
              <a:rPr lang="fr-FR" dirty="0" smtClean="0"/>
              <a:t>Accréditations</a:t>
            </a:r>
          </a:p>
          <a:p>
            <a:pPr algn="ctr"/>
            <a:r>
              <a:rPr lang="fr-FR" dirty="0" smtClean="0"/>
              <a:t>Demandes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03768" y="2924944"/>
            <a:ext cx="1980000" cy="1368152"/>
          </a:xfrm>
          <a:prstGeom prst="rect">
            <a:avLst/>
          </a:prstGeom>
          <a:ln w="31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Point web</a:t>
            </a:r>
          </a:p>
          <a:p>
            <a:pPr algn="ctr"/>
            <a:r>
              <a:rPr lang="fr-FR" dirty="0" smtClean="0"/>
              <a:t>Connexion</a:t>
            </a:r>
          </a:p>
          <a:p>
            <a:pPr algn="ctr"/>
            <a:r>
              <a:rPr lang="fr-FR" dirty="0" smtClean="0"/>
              <a:t>Evénements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95536" y="429309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 jan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421389" y="4293096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08 </a:t>
            </a:r>
            <a:r>
              <a:rPr lang="fr-FR" dirty="0" err="1" smtClean="0"/>
              <a:t>fev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437613" y="4293096"/>
            <a:ext cx="75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29 </a:t>
            </a:r>
            <a:r>
              <a:rPr lang="fr-FR" dirty="0" err="1" smtClean="0"/>
              <a:t>fev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444208" y="429309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28 </a:t>
            </a:r>
            <a:r>
              <a:rPr lang="fr-FR" dirty="0" err="1" smtClean="0"/>
              <a:t>mar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Bilan Agile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fr-FR" dirty="0" smtClean="0"/>
              <a:t>Client de plus en plus réactif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fr-FR" dirty="0" smtClean="0"/>
              <a:t>Besoins évoluant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fr-FR" dirty="0" smtClean="0"/>
              <a:t>Motivation omniprésente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372200" y="6165304"/>
            <a:ext cx="2133600" cy="365125"/>
          </a:xfrm>
        </p:spPr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/>
          <a:lstStyle/>
          <a:p>
            <a:r>
              <a:rPr lang="fr-FR" dirty="0" smtClean="0"/>
              <a:t>Plan</a:t>
            </a:r>
          </a:p>
        </p:txBody>
      </p:sp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  Présentation</a:t>
            </a: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fr-FR" sz="3200" dirty="0" smtClean="0"/>
              <a:t>  Conception</a:t>
            </a: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  Travail réalisé</a:t>
            </a: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  Bilan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Imag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9F434-548C-4338-8DF1-58B3EAFD3701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186</Words>
  <Application>Microsoft Office PowerPoint</Application>
  <PresentationFormat>On-screen Show (4:3)</PresentationFormat>
  <Paragraphs>98</Paragraphs>
  <Slides>43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Thème Office</vt:lpstr>
      <vt:lpstr>Projet Courchevel Bilan intermédiaire</vt:lpstr>
      <vt:lpstr>Plan</vt:lpstr>
      <vt:lpstr>Plan</vt:lpstr>
      <vt:lpstr>Contexte</vt:lpstr>
      <vt:lpstr>Slide 5</vt:lpstr>
      <vt:lpstr>Slide 6</vt:lpstr>
      <vt:lpstr>Plan</vt:lpstr>
      <vt:lpstr>Slide 8</vt:lpstr>
      <vt:lpstr>Slide 9</vt:lpstr>
      <vt:lpstr>Slide 10</vt:lpstr>
      <vt:lpstr>Slide 11</vt:lpstr>
      <vt:lpstr>Plan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Avancement du projet</vt:lpstr>
      <vt:lpstr>Bilan Agile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Courchevel Bilan intermédiaire</dc:title>
  <dc:creator>Arkhen</dc:creator>
  <cp:lastModifiedBy>Micka</cp:lastModifiedBy>
  <cp:revision>180</cp:revision>
  <dcterms:created xsi:type="dcterms:W3CDTF">2012-03-29T15:10:34Z</dcterms:created>
  <dcterms:modified xsi:type="dcterms:W3CDTF">2012-04-20T14:55:28Z</dcterms:modified>
</cp:coreProperties>
</file>