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1" r:id="rId4"/>
    <p:sldId id="27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89744" autoAdjust="0"/>
  </p:normalViewPr>
  <p:slideViewPr>
    <p:cSldViewPr>
      <p:cViewPr>
        <p:scale>
          <a:sx n="100" d="100"/>
          <a:sy n="100" d="100"/>
        </p:scale>
        <p:origin x="-787" y="52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323528" y="1544018"/>
            <a:ext cx="4248472" cy="3253134"/>
            <a:chOff x="251520" y="1628800"/>
            <a:chExt cx="5697299" cy="37444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628800"/>
              <a:ext cx="5697299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4017531" y="4283452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</a:rPr>
                <a:t>10nm</a:t>
              </a:r>
              <a:endParaRPr lang="fr-FR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017529" y="212493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</a:rPr>
                <a:t>80nm</a:t>
              </a:r>
              <a:endParaRPr lang="fr-FR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2" name="Picture 3" descr="C:\Users\Adrien\Documents\GitHub\Australie\Presentation\26juillet\closing of 76i frontside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544018"/>
            <a:ext cx="4087373" cy="32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403648" y="4941168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SEM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close </a:t>
            </a:r>
            <a:r>
              <a:rPr lang="fr-FR" dirty="0" err="1" smtClean="0"/>
              <a:t>holes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of the membrane.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pic>
        <p:nvPicPr>
          <p:cNvPr id="9" name="Picture 2" descr="C:\Users\Adrien\Documents\GitHub\Australie\Presentation\26juillet\Graphe closign h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40" y="1484784"/>
            <a:ext cx="655320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1520" y="552849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The size of the </a:t>
            </a:r>
            <a:r>
              <a:rPr lang="fr-FR" dirty="0" err="1" smtClean="0"/>
              <a:t>hole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~</a:t>
            </a:r>
            <a:r>
              <a:rPr lang="fr-FR" dirty="0" err="1" smtClean="0"/>
              <a:t>linearly</a:t>
            </a:r>
            <a:r>
              <a:rPr lang="fr-FR" dirty="0" smtClean="0"/>
              <a:t> of the </a:t>
            </a:r>
            <a:r>
              <a:rPr lang="fr-FR" dirty="0" err="1" smtClean="0"/>
              <a:t>number</a:t>
            </a:r>
            <a:r>
              <a:rPr lang="fr-FR" dirty="0" smtClean="0"/>
              <a:t> of scans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5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fr-FR" dirty="0" smtClean="0"/>
              <a:t>Profile of line and dot </a:t>
            </a:r>
            <a:r>
              <a:rPr lang="fr-FR" dirty="0" err="1" smtClean="0"/>
              <a:t>milling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28" y="1412776"/>
            <a:ext cx="650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33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40063"/>
            <a:ext cx="4146334" cy="339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0064"/>
            <a:ext cx="4549802" cy="339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fr-FR" dirty="0" smtClean="0"/>
              <a:t>Profile of line and dot </a:t>
            </a:r>
            <a:r>
              <a:rPr lang="fr-FR" dirty="0" err="1" smtClean="0"/>
              <a:t>milling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5373216"/>
            <a:ext cx="783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SEM </a:t>
            </a:r>
            <a:r>
              <a:rPr lang="fr-FR" dirty="0" err="1" smtClean="0"/>
              <a:t>at</a:t>
            </a:r>
            <a:r>
              <a:rPr lang="fr-FR" dirty="0" smtClean="0"/>
              <a:t> angle </a:t>
            </a:r>
            <a:r>
              <a:rPr lang="fr-FR" dirty="0" err="1" smtClean="0"/>
              <a:t>revealed</a:t>
            </a:r>
            <a:r>
              <a:rPr lang="fr-FR" dirty="0" smtClean="0"/>
              <a:t> the profile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milling</a:t>
            </a:r>
            <a:r>
              <a:rPr lang="fr-FR" dirty="0" smtClean="0"/>
              <a:t>: </a:t>
            </a:r>
            <a:r>
              <a:rPr lang="fr-FR" dirty="0" err="1" smtClean="0"/>
              <a:t>gaussian</a:t>
            </a:r>
            <a:r>
              <a:rPr lang="fr-FR" dirty="0" smtClean="0"/>
              <a:t> or </a:t>
            </a:r>
            <a:r>
              <a:rPr lang="fr-FR" dirty="0" err="1" smtClean="0"/>
              <a:t>hypergaussian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9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1084</TotalTime>
  <Words>57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Closing holes</vt:lpstr>
      <vt:lpstr>Closing holes</vt:lpstr>
      <vt:lpstr>Profile of line and dot milling</vt:lpstr>
      <vt:lpstr>Profile of line and dot milling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36</cp:revision>
  <dcterms:created xsi:type="dcterms:W3CDTF">2016-07-05T05:34:32Z</dcterms:created>
  <dcterms:modified xsi:type="dcterms:W3CDTF">2016-07-26T08:59:27Z</dcterms:modified>
</cp:coreProperties>
</file>