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-2136" y="-6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1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743200"/>
            <a:ext cx="7772400" cy="1470025"/>
          </a:xfrm>
        </p:spPr>
        <p:txBody>
          <a:bodyPr/>
          <a:lstStyle/>
          <a:p>
            <a:r>
              <a:rPr lang="en-AU" dirty="0" smtClean="0"/>
              <a:t>Ion milling of 100nm-thick Silicon Nitride membrane</a:t>
            </a:r>
            <a:endParaRPr lang="en-AU" dirty="0"/>
          </a:p>
        </p:txBody>
      </p:sp>
      <p:pic>
        <p:nvPicPr>
          <p:cNvPr id="4098" name="Picture 2" descr="C:\Users\cmp.SWIN\Documents\Adrien\Swinburne_University_of_Technology_(logo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04900"/>
            <a:ext cx="29718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1200" y="5410200"/>
            <a:ext cx="2761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Briosne</a:t>
            </a:r>
            <a:r>
              <a:rPr lang="en-AU" dirty="0" smtClean="0"/>
              <a:t> </a:t>
            </a:r>
            <a:r>
              <a:rPr lang="en-AU" dirty="0" err="1" smtClean="0"/>
              <a:t>Frejaville</a:t>
            </a:r>
            <a:r>
              <a:rPr lang="en-AU" dirty="0" smtClean="0"/>
              <a:t> </a:t>
            </a:r>
            <a:r>
              <a:rPr lang="en-AU" dirty="0" err="1" smtClean="0"/>
              <a:t>Clemence</a:t>
            </a:r>
            <a:endParaRPr lang="en-AU" dirty="0" smtClean="0"/>
          </a:p>
          <a:p>
            <a:r>
              <a:rPr lang="en-AU" dirty="0" smtClean="0"/>
              <a:t>Mau </a:t>
            </a:r>
            <a:r>
              <a:rPr lang="en-AU" dirty="0" err="1" smtClean="0"/>
              <a:t>Adrien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663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mp.SWIN\Documents\Adrien\mail to Port\32 area of holes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28" y="159569"/>
            <a:ext cx="5181601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86400" y="348343"/>
            <a:ext cx="34725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/>
              <a:t>Figure 1 :</a:t>
            </a:r>
          </a:p>
          <a:p>
            <a:pPr algn="just"/>
            <a:r>
              <a:rPr lang="en-AU" dirty="0" smtClean="0"/>
              <a:t>Milling of holes with a ion-column of aperture 10µm and a current of 0.6pA. The total charge goes from 2pC (left) to 4pC (right).</a:t>
            </a:r>
            <a:br>
              <a:rPr lang="en-AU" dirty="0" smtClean="0"/>
            </a:br>
            <a:r>
              <a:rPr lang="en-AU" dirty="0" smtClean="0"/>
              <a:t>We reach holes with diameter around 20nm.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331785"/>
              </p:ext>
            </p:extLst>
          </p:nvPr>
        </p:nvGraphicFramePr>
        <p:xfrm>
          <a:off x="4357914" y="3200400"/>
          <a:ext cx="850900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0900"/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u="none" strike="noStrike" dirty="0" smtClean="0">
                          <a:effectLst/>
                        </a:rPr>
                        <a:t>Figure 1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1027" name="Picture 3" descr="C:\Users\cmp.SWIN\Documents\Adrien\mail to Port\20nmholes backside-Inle- position4 5 nns.t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60"/>
          <a:stretch/>
        </p:blipFill>
        <p:spPr bwMode="auto">
          <a:xfrm>
            <a:off x="375557" y="4343400"/>
            <a:ext cx="4800600" cy="239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464629" y="4343400"/>
            <a:ext cx="3472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/>
              <a:t>Figure 2 :</a:t>
            </a:r>
          </a:p>
          <a:p>
            <a:pPr algn="just"/>
            <a:r>
              <a:rPr lang="en-AU" dirty="0" smtClean="0"/>
              <a:t>Milling of holes with a ion-column of aperture 20µm and a current of 7pA. This is a view from the other side of the hole. The total charge was 2.24pC.</a:t>
            </a:r>
            <a:endParaRPr lang="en-AU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16734"/>
              </p:ext>
            </p:extLst>
          </p:nvPr>
        </p:nvGraphicFramePr>
        <p:xfrm>
          <a:off x="4114800" y="5867400"/>
          <a:ext cx="850900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0900"/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u="none" strike="noStrike" dirty="0" smtClean="0">
                          <a:effectLst/>
                        </a:rPr>
                        <a:t>Figure 2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20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mp.SWIN\Documents\Adrien\mail to Port\19nm hole AVTD backside-Inlens_On the other side the hole is 40nm wide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"/>
            <a:ext cx="6604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799" y="5029200"/>
            <a:ext cx="8839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 smtClean="0"/>
              <a:t>Figure 3:</a:t>
            </a:r>
            <a:r>
              <a:rPr lang="en-AU" dirty="0" smtClean="0"/>
              <a:t>  </a:t>
            </a:r>
            <a:r>
              <a:rPr lang="en-AU" sz="1600" dirty="0" smtClean="0"/>
              <a:t>Milling of hole with a </a:t>
            </a:r>
            <a:r>
              <a:rPr lang="en-AU" sz="1600" dirty="0"/>
              <a:t>ion-column of aperture 10µm and a current of </a:t>
            </a:r>
            <a:r>
              <a:rPr lang="en-AU" sz="1600" dirty="0" smtClean="0"/>
              <a:t>0.6pA.</a:t>
            </a:r>
            <a:br>
              <a:rPr lang="en-AU" sz="1600" dirty="0" smtClean="0"/>
            </a:br>
            <a:r>
              <a:rPr lang="en-AU" sz="1600" dirty="0" smtClean="0"/>
              <a:t>This is a view from the other side of the hole. On the </a:t>
            </a:r>
            <a:r>
              <a:rPr lang="en-AU" sz="1600" dirty="0" smtClean="0"/>
              <a:t>unseen </a:t>
            </a:r>
            <a:r>
              <a:rPr lang="en-AU" sz="1600" dirty="0" smtClean="0"/>
              <a:t>side (milled side) the hole is 40nm wide.</a:t>
            </a:r>
            <a:endParaRPr lang="en-AU" sz="1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231847"/>
              </p:ext>
            </p:extLst>
          </p:nvPr>
        </p:nvGraphicFramePr>
        <p:xfrm>
          <a:off x="6629400" y="4038600"/>
          <a:ext cx="850900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0900"/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u="none" strike="noStrike" dirty="0" smtClean="0">
                          <a:effectLst/>
                        </a:rPr>
                        <a:t>Figure 3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799" y="5943600"/>
            <a:ext cx="8653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AU" dirty="0" smtClean="0"/>
              <a:t>FIB milling smallest holes are usually 30nm wide. 20 nm is the best we can achieve but we </a:t>
            </a:r>
          </a:p>
          <a:p>
            <a:pPr algn="just"/>
            <a:r>
              <a:rPr lang="en-AU" dirty="0" smtClean="0"/>
              <a:t>can further reduce holes with other processes.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864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mp.SWIN\Documents\Adrien\mail to Port\holes1 00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3340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5181600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u="sng" dirty="0" smtClean="0"/>
              <a:t>Figure 4</a:t>
            </a:r>
            <a:r>
              <a:rPr lang="en-AU" dirty="0" smtClean="0"/>
              <a:t>:  At the beginning, we had two identical holes. Their diameter was roughly 80 nm. Then, we closed the right hole and reached a 20 nm hole. The shape of the final hole is also more circular.</a:t>
            </a:r>
            <a:endParaRPr lang="en-A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178117"/>
              </p:ext>
            </p:extLst>
          </p:nvPr>
        </p:nvGraphicFramePr>
        <p:xfrm>
          <a:off x="6400800" y="3886200"/>
          <a:ext cx="850900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0900"/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u="none" strike="noStrike" dirty="0" smtClean="0">
                          <a:effectLst/>
                        </a:rPr>
                        <a:t>Figure 4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52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178</Words>
  <Application>Microsoft Office PowerPoint</Application>
  <PresentationFormat>Affichage à l'écran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Office Theme</vt:lpstr>
      <vt:lpstr>Ion milling of 100nm-thick Silicon Nitride membrane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 milling of 100nm-thick Silicon Nitride membrane</dc:title>
  <dc:creator>CMP</dc:creator>
  <cp:lastModifiedBy>Adrien</cp:lastModifiedBy>
  <cp:revision>11</cp:revision>
  <dcterms:created xsi:type="dcterms:W3CDTF">2006-08-16T00:00:00Z</dcterms:created>
  <dcterms:modified xsi:type="dcterms:W3CDTF">2016-07-18T04:21:26Z</dcterms:modified>
</cp:coreProperties>
</file>